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Architects Daughter" panose="020B0604020202020204" charset="0"/>
      <p:regular r:id="rId14"/>
    </p:embeddedFont>
    <p:embeddedFont>
      <p:font typeface="Handelson Four" panose="020B0604020202020204" charset="0"/>
      <p:regular r:id="rId15"/>
    </p:embeddedFont>
    <p:embeddedFont>
      <p:font typeface="Handelson Three" panose="020B0604020202020204" charset="0"/>
      <p:regular r:id="rId16"/>
    </p:embeddedFont>
    <p:embeddedFont>
      <p:font typeface="Lora" pitchFamily="2" charset="0"/>
      <p:regular r:id="rId17"/>
    </p:embeddedFont>
    <p:embeddedFont>
      <p:font typeface="Lora Bold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3.sv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image" Target="../media/image1.jpe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1.png"/><Relationship Id="rId5" Type="http://schemas.openxmlformats.org/officeDocument/2006/relationships/image" Target="../media/image15.svg"/><Relationship Id="rId15" Type="http://schemas.openxmlformats.org/officeDocument/2006/relationships/image" Target="../media/image45.svg"/><Relationship Id="rId10" Type="http://schemas.openxmlformats.org/officeDocument/2006/relationships/image" Target="../media/image40.svg"/><Relationship Id="rId4" Type="http://schemas.openxmlformats.org/officeDocument/2006/relationships/image" Target="../media/image1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png"/><Relationship Id="rId7" Type="http://schemas.openxmlformats.org/officeDocument/2006/relationships/image" Target="../media/image15.svg"/><Relationship Id="rId12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6.png"/><Relationship Id="rId5" Type="http://schemas.openxmlformats.org/officeDocument/2006/relationships/image" Target="../media/image12.png"/><Relationship Id="rId10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9.png"/><Relationship Id="rId3" Type="http://schemas.openxmlformats.org/officeDocument/2006/relationships/image" Target="../media/image18.png"/><Relationship Id="rId7" Type="http://schemas.openxmlformats.org/officeDocument/2006/relationships/image" Target="../media/image15.svg"/><Relationship Id="rId12" Type="http://schemas.openxmlformats.org/officeDocument/2006/relationships/image" Target="../media/image8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7.png"/><Relationship Id="rId5" Type="http://schemas.openxmlformats.org/officeDocument/2006/relationships/image" Target="../media/image19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9.png"/><Relationship Id="rId5" Type="http://schemas.openxmlformats.org/officeDocument/2006/relationships/image" Target="../media/image25.jpeg"/><Relationship Id="rId10" Type="http://schemas.openxmlformats.org/officeDocument/2006/relationships/image" Target="../media/image6.png"/><Relationship Id="rId4" Type="http://schemas.openxmlformats.org/officeDocument/2006/relationships/image" Target="../media/image13.png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svg"/><Relationship Id="rId3" Type="http://schemas.openxmlformats.org/officeDocument/2006/relationships/image" Target="../media/image28.jpeg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8.svg"/><Relationship Id="rId5" Type="http://schemas.openxmlformats.org/officeDocument/2006/relationships/image" Target="../media/image29.jpeg"/><Relationship Id="rId10" Type="http://schemas.openxmlformats.org/officeDocument/2006/relationships/image" Target="../media/image7.png"/><Relationship Id="rId4" Type="http://schemas.openxmlformats.org/officeDocument/2006/relationships/image" Target="../media/image26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svg"/><Relationship Id="rId3" Type="http://schemas.openxmlformats.org/officeDocument/2006/relationships/image" Target="../media/image31.jpeg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8.svg"/><Relationship Id="rId5" Type="http://schemas.openxmlformats.org/officeDocument/2006/relationships/image" Target="../media/image32.jpeg"/><Relationship Id="rId10" Type="http://schemas.openxmlformats.org/officeDocument/2006/relationships/image" Target="../media/image7.png"/><Relationship Id="rId4" Type="http://schemas.openxmlformats.org/officeDocument/2006/relationships/image" Target="../media/image26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4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48640"/>
            <a:ext cx="18288000" cy="11561478"/>
          </a:xfrm>
          <a:custGeom>
            <a:avLst/>
            <a:gdLst/>
            <a:ahLst/>
            <a:cxnLst/>
            <a:rect l="l" t="t" r="r" b="b"/>
            <a:pathLst>
              <a:path w="18288000" h="11561478">
                <a:moveTo>
                  <a:pt x="0" y="0"/>
                </a:moveTo>
                <a:lnTo>
                  <a:pt x="18288000" y="0"/>
                </a:lnTo>
                <a:lnTo>
                  <a:pt x="18288000" y="11561478"/>
                </a:lnTo>
                <a:lnTo>
                  <a:pt x="0" y="11561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377" r="-11377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124338" y="0"/>
            <a:ext cx="7661548" cy="10287000"/>
            <a:chOff x="0" y="0"/>
            <a:chExt cx="4076700" cy="5473700"/>
          </a:xfrm>
        </p:grpSpPr>
        <p:sp>
          <p:nvSpPr>
            <p:cNvPr id="5" name="Freeform 5"/>
            <p:cNvSpPr/>
            <p:nvPr/>
          </p:nvSpPr>
          <p:spPr>
            <a:xfrm>
              <a:off x="38100" y="0"/>
              <a:ext cx="4038600" cy="5473700"/>
            </a:xfrm>
            <a:custGeom>
              <a:avLst/>
              <a:gdLst/>
              <a:ahLst/>
              <a:cxnLst/>
              <a:rect l="l" t="t" r="r" b="b"/>
              <a:pathLst>
                <a:path w="4038600" h="5473700">
                  <a:moveTo>
                    <a:pt x="4038600" y="0"/>
                  </a:moveTo>
                  <a:lnTo>
                    <a:pt x="4038600" y="5473700"/>
                  </a:lnTo>
                  <a:lnTo>
                    <a:pt x="0" y="5473700"/>
                  </a:lnTo>
                  <a:cubicBezTo>
                    <a:pt x="0" y="5473700"/>
                    <a:pt x="25400" y="5397500"/>
                    <a:pt x="38100" y="5372100"/>
                  </a:cubicBezTo>
                  <a:cubicBezTo>
                    <a:pt x="50800" y="5346700"/>
                    <a:pt x="38100" y="5295900"/>
                    <a:pt x="38100" y="5245100"/>
                  </a:cubicBezTo>
                  <a:cubicBezTo>
                    <a:pt x="38100" y="5194300"/>
                    <a:pt x="50800" y="5092700"/>
                    <a:pt x="50800" y="5092700"/>
                  </a:cubicBezTo>
                  <a:lnTo>
                    <a:pt x="88900" y="4991100"/>
                  </a:lnTo>
                  <a:lnTo>
                    <a:pt x="76200" y="4927600"/>
                  </a:lnTo>
                  <a:lnTo>
                    <a:pt x="88900" y="4889500"/>
                  </a:lnTo>
                  <a:lnTo>
                    <a:pt x="114300" y="4800600"/>
                  </a:lnTo>
                  <a:lnTo>
                    <a:pt x="101600" y="4648200"/>
                  </a:lnTo>
                  <a:cubicBezTo>
                    <a:pt x="101600" y="4648200"/>
                    <a:pt x="127000" y="4432300"/>
                    <a:pt x="152400" y="4381500"/>
                  </a:cubicBezTo>
                  <a:cubicBezTo>
                    <a:pt x="177800" y="4330700"/>
                    <a:pt x="152400" y="4279900"/>
                    <a:pt x="152400" y="4279900"/>
                  </a:cubicBezTo>
                  <a:lnTo>
                    <a:pt x="139700" y="4203700"/>
                  </a:lnTo>
                  <a:lnTo>
                    <a:pt x="114300" y="4114800"/>
                  </a:lnTo>
                  <a:lnTo>
                    <a:pt x="114300" y="3962400"/>
                  </a:lnTo>
                  <a:lnTo>
                    <a:pt x="139700" y="3860800"/>
                  </a:lnTo>
                  <a:lnTo>
                    <a:pt x="114300" y="3670300"/>
                  </a:lnTo>
                  <a:lnTo>
                    <a:pt x="127000" y="3403600"/>
                  </a:lnTo>
                  <a:lnTo>
                    <a:pt x="114300" y="3251200"/>
                  </a:lnTo>
                  <a:lnTo>
                    <a:pt x="114300" y="3149600"/>
                  </a:lnTo>
                  <a:lnTo>
                    <a:pt x="101600" y="3009900"/>
                  </a:lnTo>
                  <a:cubicBezTo>
                    <a:pt x="101600" y="3009900"/>
                    <a:pt x="63500" y="2959100"/>
                    <a:pt x="63500" y="2933700"/>
                  </a:cubicBezTo>
                  <a:cubicBezTo>
                    <a:pt x="63500" y="2908300"/>
                    <a:pt x="101600" y="2870200"/>
                    <a:pt x="101600" y="2870200"/>
                  </a:cubicBezTo>
                  <a:lnTo>
                    <a:pt x="190500" y="2667000"/>
                  </a:lnTo>
                  <a:cubicBezTo>
                    <a:pt x="190500" y="2667000"/>
                    <a:pt x="165100" y="2616200"/>
                    <a:pt x="203200" y="2540000"/>
                  </a:cubicBezTo>
                  <a:cubicBezTo>
                    <a:pt x="241300" y="2463800"/>
                    <a:pt x="292100" y="2311400"/>
                    <a:pt x="292100" y="2311400"/>
                  </a:cubicBezTo>
                  <a:cubicBezTo>
                    <a:pt x="292100" y="2311400"/>
                    <a:pt x="266700" y="2209800"/>
                    <a:pt x="228600" y="2146300"/>
                  </a:cubicBezTo>
                  <a:cubicBezTo>
                    <a:pt x="190500" y="2082800"/>
                    <a:pt x="177800" y="1955800"/>
                    <a:pt x="177800" y="1955800"/>
                  </a:cubicBezTo>
                  <a:lnTo>
                    <a:pt x="177800" y="1803400"/>
                  </a:lnTo>
                  <a:lnTo>
                    <a:pt x="177800" y="1638300"/>
                  </a:lnTo>
                  <a:lnTo>
                    <a:pt x="177800" y="1397000"/>
                  </a:lnTo>
                  <a:cubicBezTo>
                    <a:pt x="114300" y="1295400"/>
                    <a:pt x="139700" y="1270000"/>
                    <a:pt x="139700" y="1270000"/>
                  </a:cubicBezTo>
                  <a:lnTo>
                    <a:pt x="139700" y="1193800"/>
                  </a:lnTo>
                  <a:cubicBezTo>
                    <a:pt x="139700" y="1130300"/>
                    <a:pt x="165100" y="1016000"/>
                    <a:pt x="165100" y="1016000"/>
                  </a:cubicBezTo>
                  <a:lnTo>
                    <a:pt x="152400" y="838200"/>
                  </a:lnTo>
                  <a:cubicBezTo>
                    <a:pt x="215900" y="723900"/>
                    <a:pt x="165100" y="647700"/>
                    <a:pt x="165100" y="647700"/>
                  </a:cubicBezTo>
                  <a:cubicBezTo>
                    <a:pt x="152400" y="622300"/>
                    <a:pt x="177800" y="596900"/>
                    <a:pt x="190500" y="571500"/>
                  </a:cubicBezTo>
                  <a:cubicBezTo>
                    <a:pt x="203200" y="546100"/>
                    <a:pt x="196850" y="501650"/>
                    <a:pt x="196850" y="501650"/>
                  </a:cubicBezTo>
                  <a:cubicBezTo>
                    <a:pt x="95250" y="247650"/>
                    <a:pt x="107950" y="6350"/>
                    <a:pt x="107950" y="6350"/>
                  </a:cubicBezTo>
                  <a:lnTo>
                    <a:pt x="4038600" y="0"/>
                  </a:lnTo>
                  <a:close/>
                </a:path>
              </a:pathLst>
            </a:custGeom>
            <a:blipFill>
              <a:blip r:embed="rId4"/>
              <a:stretch>
                <a:fillRect l="-67610" r="-35691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93700" cy="5473700"/>
            </a:xfrm>
            <a:custGeom>
              <a:avLst/>
              <a:gdLst/>
              <a:ahLst/>
              <a:cxnLst/>
              <a:rect l="l" t="t" r="r" b="b"/>
              <a:pathLst>
                <a:path w="393700" h="5473700">
                  <a:moveTo>
                    <a:pt x="393700" y="5473700"/>
                  </a:moveTo>
                  <a:lnTo>
                    <a:pt x="0" y="5473700"/>
                  </a:lnTo>
                  <a:lnTo>
                    <a:pt x="0" y="0"/>
                  </a:lnTo>
                  <a:lnTo>
                    <a:pt x="393700" y="0"/>
                  </a:lnTo>
                  <a:lnTo>
                    <a:pt x="393700" y="5473700"/>
                  </a:lnTo>
                  <a:close/>
                </a:path>
              </a:pathLst>
            </a:custGeom>
            <a:blipFill>
              <a:blip r:embed="rId5"/>
              <a:stretch>
                <a:fillRect t="-275" r="-18931" b="-5006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1113165">
            <a:off x="430776" y="8169152"/>
            <a:ext cx="2072528" cy="2025897"/>
          </a:xfrm>
          <a:custGeom>
            <a:avLst/>
            <a:gdLst/>
            <a:ahLst/>
            <a:cxnLst/>
            <a:rect l="l" t="t" r="r" b="b"/>
            <a:pathLst>
              <a:path w="2072528" h="2025897">
                <a:moveTo>
                  <a:pt x="0" y="0"/>
                </a:moveTo>
                <a:lnTo>
                  <a:pt x="2072529" y="0"/>
                </a:lnTo>
                <a:lnTo>
                  <a:pt x="2072529" y="2025896"/>
                </a:lnTo>
                <a:lnTo>
                  <a:pt x="0" y="2025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685496">
            <a:off x="-726800" y="-685788"/>
            <a:ext cx="2815166" cy="2979012"/>
          </a:xfrm>
          <a:custGeom>
            <a:avLst/>
            <a:gdLst/>
            <a:ahLst/>
            <a:cxnLst/>
            <a:rect l="l" t="t" r="r" b="b"/>
            <a:pathLst>
              <a:path w="2815166" h="2979012">
                <a:moveTo>
                  <a:pt x="0" y="0"/>
                </a:moveTo>
                <a:lnTo>
                  <a:pt x="2815166" y="0"/>
                </a:lnTo>
                <a:lnTo>
                  <a:pt x="2815166" y="2979012"/>
                </a:lnTo>
                <a:lnTo>
                  <a:pt x="0" y="29790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993301">
            <a:off x="9468274" y="7984832"/>
            <a:ext cx="2815166" cy="2979012"/>
          </a:xfrm>
          <a:custGeom>
            <a:avLst/>
            <a:gdLst/>
            <a:ahLst/>
            <a:cxnLst/>
            <a:rect l="l" t="t" r="r" b="b"/>
            <a:pathLst>
              <a:path w="2815166" h="2979012">
                <a:moveTo>
                  <a:pt x="0" y="0"/>
                </a:moveTo>
                <a:lnTo>
                  <a:pt x="2815166" y="0"/>
                </a:lnTo>
                <a:lnTo>
                  <a:pt x="2815166" y="2979011"/>
                </a:lnTo>
                <a:lnTo>
                  <a:pt x="0" y="29790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028924" y="8006505"/>
            <a:ext cx="9101713" cy="990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02"/>
              </a:lnSpc>
            </a:pPr>
            <a:r>
              <a:rPr lang="en-US" sz="5644" dirty="0">
                <a:solidFill>
                  <a:srgbClr val="000000"/>
                </a:solidFill>
                <a:latin typeface="Handelson Three"/>
                <a:ea typeface="Handelson Three"/>
                <a:cs typeface="Handelson Three"/>
                <a:sym typeface="Handelson Three"/>
              </a:rPr>
              <a:t>Red de </a:t>
            </a:r>
            <a:r>
              <a:rPr lang="en-US" sz="5644" dirty="0" err="1">
                <a:solidFill>
                  <a:srgbClr val="000000"/>
                </a:solidFill>
                <a:latin typeface="Handelson Three"/>
                <a:ea typeface="Handelson Three"/>
                <a:cs typeface="Handelson Three"/>
                <a:sym typeface="Handelson Three"/>
              </a:rPr>
              <a:t>ludotecas</a:t>
            </a:r>
            <a:r>
              <a:rPr lang="en-US" sz="5644" dirty="0">
                <a:solidFill>
                  <a:srgbClr val="000000"/>
                </a:solidFill>
                <a:latin typeface="Handelson Three"/>
                <a:ea typeface="Handelson Three"/>
                <a:cs typeface="Handelson Three"/>
                <a:sym typeface="Handelson Three"/>
              </a:rPr>
              <a:t> de Lima</a:t>
            </a:r>
          </a:p>
        </p:txBody>
      </p:sp>
      <p:sp>
        <p:nvSpPr>
          <p:cNvPr id="11" name="Freeform 11"/>
          <p:cNvSpPr/>
          <p:nvPr/>
        </p:nvSpPr>
        <p:spPr>
          <a:xfrm rot="9107748">
            <a:off x="3262833" y="307946"/>
            <a:ext cx="353825" cy="1441508"/>
          </a:xfrm>
          <a:custGeom>
            <a:avLst/>
            <a:gdLst/>
            <a:ahLst/>
            <a:cxnLst/>
            <a:rect l="l" t="t" r="r" b="b"/>
            <a:pathLst>
              <a:path w="353825" h="1441508">
                <a:moveTo>
                  <a:pt x="0" y="0"/>
                </a:moveTo>
                <a:lnTo>
                  <a:pt x="353825" y="0"/>
                </a:lnTo>
                <a:lnTo>
                  <a:pt x="353825" y="1441508"/>
                </a:lnTo>
                <a:lnTo>
                  <a:pt x="0" y="14415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9281580">
            <a:off x="9173384" y="8849093"/>
            <a:ext cx="353825" cy="1441508"/>
          </a:xfrm>
          <a:custGeom>
            <a:avLst/>
            <a:gdLst/>
            <a:ahLst/>
            <a:cxnLst/>
            <a:rect l="l" t="t" r="r" b="b"/>
            <a:pathLst>
              <a:path w="353825" h="1441508">
                <a:moveTo>
                  <a:pt x="0" y="0"/>
                </a:moveTo>
                <a:lnTo>
                  <a:pt x="353825" y="0"/>
                </a:lnTo>
                <a:lnTo>
                  <a:pt x="353825" y="1441508"/>
                </a:lnTo>
                <a:lnTo>
                  <a:pt x="0" y="14415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826766" y="1253347"/>
            <a:ext cx="2397069" cy="1569576"/>
          </a:xfrm>
          <a:custGeom>
            <a:avLst/>
            <a:gdLst/>
            <a:ahLst/>
            <a:cxnLst/>
            <a:rect l="l" t="t" r="r" b="b"/>
            <a:pathLst>
              <a:path w="2397069" h="1569576">
                <a:moveTo>
                  <a:pt x="0" y="0"/>
                </a:moveTo>
                <a:lnTo>
                  <a:pt x="2397069" y="0"/>
                </a:lnTo>
                <a:lnTo>
                  <a:pt x="2397069" y="1569577"/>
                </a:lnTo>
                <a:lnTo>
                  <a:pt x="0" y="1569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970231" y="3272267"/>
            <a:ext cx="8091090" cy="3142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61"/>
              </a:lnSpc>
            </a:pPr>
            <a:r>
              <a:rPr lang="en-US" sz="12591" dirty="0">
                <a:solidFill>
                  <a:srgbClr val="0F724A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CONSTRUYENDO MI JUGUETE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74143" y="5432360"/>
            <a:ext cx="8483265" cy="29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18"/>
              </a:lnSpc>
            </a:pPr>
            <a:r>
              <a:rPr lang="en-US" sz="17155">
                <a:solidFill>
                  <a:srgbClr val="0F724A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SOSTENIBLE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48640"/>
            <a:ext cx="18288000" cy="9418320"/>
          </a:xfrm>
          <a:custGeom>
            <a:avLst/>
            <a:gdLst/>
            <a:ahLst/>
            <a:cxnLst/>
            <a:rect l="l" t="t" r="r" b="b"/>
            <a:pathLst>
              <a:path w="18288000" h="9418320">
                <a:moveTo>
                  <a:pt x="0" y="0"/>
                </a:moveTo>
                <a:lnTo>
                  <a:pt x="18288000" y="0"/>
                </a:lnTo>
                <a:lnTo>
                  <a:pt x="18288000" y="9418320"/>
                </a:lnTo>
                <a:lnTo>
                  <a:pt x="0" y="94183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310635" y="4955862"/>
            <a:ext cx="4677634" cy="5695749"/>
          </a:xfrm>
          <a:custGeom>
            <a:avLst/>
            <a:gdLst/>
            <a:ahLst/>
            <a:cxnLst/>
            <a:rect l="l" t="t" r="r" b="b"/>
            <a:pathLst>
              <a:path w="4677634" h="5695749">
                <a:moveTo>
                  <a:pt x="0" y="0"/>
                </a:moveTo>
                <a:lnTo>
                  <a:pt x="4677634" y="0"/>
                </a:lnTo>
                <a:lnTo>
                  <a:pt x="4677634" y="5695749"/>
                </a:lnTo>
                <a:lnTo>
                  <a:pt x="0" y="56957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415640">
            <a:off x="-194934" y="741363"/>
            <a:ext cx="2103865" cy="4095114"/>
          </a:xfrm>
          <a:custGeom>
            <a:avLst/>
            <a:gdLst/>
            <a:ahLst/>
            <a:cxnLst/>
            <a:rect l="l" t="t" r="r" b="b"/>
            <a:pathLst>
              <a:path w="2103865" h="4095114">
                <a:moveTo>
                  <a:pt x="0" y="0"/>
                </a:moveTo>
                <a:lnTo>
                  <a:pt x="2103865" y="0"/>
                </a:lnTo>
                <a:lnTo>
                  <a:pt x="2103865" y="4095114"/>
                </a:lnTo>
                <a:lnTo>
                  <a:pt x="0" y="40951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486051">
            <a:off x="-1460387" y="7059743"/>
            <a:ext cx="4734443" cy="4397114"/>
          </a:xfrm>
          <a:custGeom>
            <a:avLst/>
            <a:gdLst/>
            <a:ahLst/>
            <a:cxnLst/>
            <a:rect l="l" t="t" r="r" b="b"/>
            <a:pathLst>
              <a:path w="4734443" h="4397114">
                <a:moveTo>
                  <a:pt x="0" y="0"/>
                </a:moveTo>
                <a:lnTo>
                  <a:pt x="4734443" y="0"/>
                </a:lnTo>
                <a:lnTo>
                  <a:pt x="4734443" y="4397114"/>
                </a:lnTo>
                <a:lnTo>
                  <a:pt x="0" y="43971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490869">
            <a:off x="15154007" y="-1169857"/>
            <a:ext cx="4734443" cy="4397114"/>
          </a:xfrm>
          <a:custGeom>
            <a:avLst/>
            <a:gdLst/>
            <a:ahLst/>
            <a:cxnLst/>
            <a:rect l="l" t="t" r="r" b="b"/>
            <a:pathLst>
              <a:path w="4734443" h="4397114">
                <a:moveTo>
                  <a:pt x="0" y="0"/>
                </a:moveTo>
                <a:lnTo>
                  <a:pt x="4734443" y="0"/>
                </a:lnTo>
                <a:lnTo>
                  <a:pt x="4734443" y="4397114"/>
                </a:lnTo>
                <a:lnTo>
                  <a:pt x="0" y="43971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76400" y="2254016"/>
            <a:ext cx="16141770" cy="13595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84"/>
              </a:lnSpc>
            </a:pPr>
            <a:r>
              <a:rPr lang="en-US" sz="9450" dirty="0">
                <a:solidFill>
                  <a:srgbClr val="0F724A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CONCIENCIANDO A UN BUEN RECICLAJE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08513" y="3940068"/>
            <a:ext cx="11470975" cy="2980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0"/>
              </a:lnSpc>
            </a:pPr>
            <a:r>
              <a:rPr lang="en-US" sz="337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Hay que tener en cuenta, que para elaborar este juguete ecológico, los materiales deben ser traídos por las familias a través de sus peques. Ni la Fundación ni los voluntarios debemos adquirirlos. Buscamos generar buenas practicas a través del reciclado.</a:t>
            </a:r>
          </a:p>
        </p:txBody>
      </p:sp>
      <p:sp>
        <p:nvSpPr>
          <p:cNvPr id="10" name="Freeform 10"/>
          <p:cNvSpPr/>
          <p:nvPr/>
        </p:nvSpPr>
        <p:spPr>
          <a:xfrm rot="9107748">
            <a:off x="14013798" y="307946"/>
            <a:ext cx="353825" cy="1441508"/>
          </a:xfrm>
          <a:custGeom>
            <a:avLst/>
            <a:gdLst/>
            <a:ahLst/>
            <a:cxnLst/>
            <a:rect l="l" t="t" r="r" b="b"/>
            <a:pathLst>
              <a:path w="353825" h="1441508">
                <a:moveTo>
                  <a:pt x="0" y="0"/>
                </a:moveTo>
                <a:lnTo>
                  <a:pt x="353825" y="0"/>
                </a:lnTo>
                <a:lnTo>
                  <a:pt x="353825" y="1441508"/>
                </a:lnTo>
                <a:lnTo>
                  <a:pt x="0" y="1441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29927">
            <a:off x="4655857" y="8023280"/>
            <a:ext cx="353825" cy="1441508"/>
          </a:xfrm>
          <a:custGeom>
            <a:avLst/>
            <a:gdLst/>
            <a:ahLst/>
            <a:cxnLst/>
            <a:rect l="l" t="t" r="r" b="b"/>
            <a:pathLst>
              <a:path w="353825" h="1441508">
                <a:moveTo>
                  <a:pt x="0" y="0"/>
                </a:moveTo>
                <a:lnTo>
                  <a:pt x="353825" y="0"/>
                </a:lnTo>
                <a:lnTo>
                  <a:pt x="353825" y="1441508"/>
                </a:lnTo>
                <a:lnTo>
                  <a:pt x="0" y="1441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257931" y="7589580"/>
            <a:ext cx="1772138" cy="1160378"/>
          </a:xfrm>
          <a:custGeom>
            <a:avLst/>
            <a:gdLst/>
            <a:ahLst/>
            <a:cxnLst/>
            <a:rect l="l" t="t" r="r" b="b"/>
            <a:pathLst>
              <a:path w="1772138" h="1160378">
                <a:moveTo>
                  <a:pt x="0" y="0"/>
                </a:moveTo>
                <a:lnTo>
                  <a:pt x="1772138" y="0"/>
                </a:lnTo>
                <a:lnTo>
                  <a:pt x="1772138" y="1160377"/>
                </a:lnTo>
                <a:lnTo>
                  <a:pt x="0" y="11603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48640"/>
            <a:ext cx="18288000" cy="9418320"/>
          </a:xfrm>
          <a:custGeom>
            <a:avLst/>
            <a:gdLst/>
            <a:ahLst/>
            <a:cxnLst/>
            <a:rect l="l" t="t" r="r" b="b"/>
            <a:pathLst>
              <a:path w="18288000" h="9418320">
                <a:moveTo>
                  <a:pt x="0" y="0"/>
                </a:moveTo>
                <a:lnTo>
                  <a:pt x="18288000" y="0"/>
                </a:lnTo>
                <a:lnTo>
                  <a:pt x="18288000" y="9418320"/>
                </a:lnTo>
                <a:lnTo>
                  <a:pt x="0" y="94183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569088">
            <a:off x="15606820" y="3650445"/>
            <a:ext cx="2619895" cy="4321477"/>
          </a:xfrm>
          <a:custGeom>
            <a:avLst/>
            <a:gdLst/>
            <a:ahLst/>
            <a:cxnLst/>
            <a:rect l="l" t="t" r="r" b="b"/>
            <a:pathLst>
              <a:path w="2619895" h="4321477">
                <a:moveTo>
                  <a:pt x="0" y="0"/>
                </a:moveTo>
                <a:lnTo>
                  <a:pt x="2619895" y="0"/>
                </a:lnTo>
                <a:lnTo>
                  <a:pt x="2619895" y="4321476"/>
                </a:lnTo>
                <a:lnTo>
                  <a:pt x="0" y="432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937674" y="2321040"/>
            <a:ext cx="6412651" cy="135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84"/>
              </a:lnSpc>
            </a:pPr>
            <a:r>
              <a:rPr lang="en-US" sz="9450">
                <a:solidFill>
                  <a:srgbClr val="0F724A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CONCLUSIÓN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18687" y="3987595"/>
            <a:ext cx="13250626" cy="3580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0"/>
              </a:lnSpc>
            </a:pPr>
            <a:r>
              <a:rPr lang="en-US" sz="337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En conclusión, esta campaña de reciclaje nos podrá demostrar que la educación y la participación comunitaria son fundamentales para fomentar prácticas sostenibles. Juntos, podemos crear un impacto positivo en el medio ambiente. ¡Sigamos trabajando juntos para cuidar nuestro planeta y construir un futuro más verde y limpio para todos y todas!</a:t>
            </a:r>
          </a:p>
        </p:txBody>
      </p:sp>
      <p:sp>
        <p:nvSpPr>
          <p:cNvPr id="7" name="Freeform 7"/>
          <p:cNvSpPr/>
          <p:nvPr/>
        </p:nvSpPr>
        <p:spPr>
          <a:xfrm rot="-1128695">
            <a:off x="3132467" y="654104"/>
            <a:ext cx="2750867" cy="2688973"/>
          </a:xfrm>
          <a:custGeom>
            <a:avLst/>
            <a:gdLst/>
            <a:ahLst/>
            <a:cxnLst/>
            <a:rect l="l" t="t" r="r" b="b"/>
            <a:pathLst>
              <a:path w="2750867" h="2688973">
                <a:moveTo>
                  <a:pt x="0" y="0"/>
                </a:moveTo>
                <a:lnTo>
                  <a:pt x="2750868" y="0"/>
                </a:lnTo>
                <a:lnTo>
                  <a:pt x="2750868" y="2688973"/>
                </a:lnTo>
                <a:lnTo>
                  <a:pt x="0" y="26889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107748">
            <a:off x="14013798" y="307946"/>
            <a:ext cx="353825" cy="1441508"/>
          </a:xfrm>
          <a:custGeom>
            <a:avLst/>
            <a:gdLst/>
            <a:ahLst/>
            <a:cxnLst/>
            <a:rect l="l" t="t" r="r" b="b"/>
            <a:pathLst>
              <a:path w="353825" h="1441508">
                <a:moveTo>
                  <a:pt x="0" y="0"/>
                </a:moveTo>
                <a:lnTo>
                  <a:pt x="353825" y="0"/>
                </a:lnTo>
                <a:lnTo>
                  <a:pt x="353825" y="1441508"/>
                </a:lnTo>
                <a:lnTo>
                  <a:pt x="0" y="14415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629927">
            <a:off x="4655857" y="8023280"/>
            <a:ext cx="353825" cy="1441508"/>
          </a:xfrm>
          <a:custGeom>
            <a:avLst/>
            <a:gdLst/>
            <a:ahLst/>
            <a:cxnLst/>
            <a:rect l="l" t="t" r="r" b="b"/>
            <a:pathLst>
              <a:path w="353825" h="1441508">
                <a:moveTo>
                  <a:pt x="0" y="0"/>
                </a:moveTo>
                <a:lnTo>
                  <a:pt x="353825" y="0"/>
                </a:lnTo>
                <a:lnTo>
                  <a:pt x="353825" y="1441508"/>
                </a:lnTo>
                <a:lnTo>
                  <a:pt x="0" y="14415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86051">
            <a:off x="-1460387" y="7059743"/>
            <a:ext cx="4734443" cy="4397114"/>
          </a:xfrm>
          <a:custGeom>
            <a:avLst/>
            <a:gdLst/>
            <a:ahLst/>
            <a:cxnLst/>
            <a:rect l="l" t="t" r="r" b="b"/>
            <a:pathLst>
              <a:path w="4734443" h="4397114">
                <a:moveTo>
                  <a:pt x="0" y="0"/>
                </a:moveTo>
                <a:lnTo>
                  <a:pt x="4734443" y="0"/>
                </a:lnTo>
                <a:lnTo>
                  <a:pt x="4734443" y="4397114"/>
                </a:lnTo>
                <a:lnTo>
                  <a:pt x="0" y="43971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9490869">
            <a:off x="15154007" y="-1169857"/>
            <a:ext cx="4734443" cy="4397114"/>
          </a:xfrm>
          <a:custGeom>
            <a:avLst/>
            <a:gdLst/>
            <a:ahLst/>
            <a:cxnLst/>
            <a:rect l="l" t="t" r="r" b="b"/>
            <a:pathLst>
              <a:path w="4734443" h="4397114">
                <a:moveTo>
                  <a:pt x="0" y="0"/>
                </a:moveTo>
                <a:lnTo>
                  <a:pt x="4734443" y="0"/>
                </a:lnTo>
                <a:lnTo>
                  <a:pt x="4734443" y="4397114"/>
                </a:lnTo>
                <a:lnTo>
                  <a:pt x="0" y="43971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030698" y="8328085"/>
            <a:ext cx="1772138" cy="1160378"/>
          </a:xfrm>
          <a:custGeom>
            <a:avLst/>
            <a:gdLst/>
            <a:ahLst/>
            <a:cxnLst/>
            <a:rect l="l" t="t" r="r" b="b"/>
            <a:pathLst>
              <a:path w="1772138" h="1160378">
                <a:moveTo>
                  <a:pt x="0" y="0"/>
                </a:moveTo>
                <a:lnTo>
                  <a:pt x="1772139" y="0"/>
                </a:lnTo>
                <a:lnTo>
                  <a:pt x="1772139" y="1160377"/>
                </a:lnTo>
                <a:lnTo>
                  <a:pt x="0" y="11603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01750" y="1028700"/>
            <a:ext cx="11484500" cy="6518712"/>
          </a:xfrm>
          <a:custGeom>
            <a:avLst/>
            <a:gdLst/>
            <a:ahLst/>
            <a:cxnLst/>
            <a:rect l="l" t="t" r="r" b="b"/>
            <a:pathLst>
              <a:path w="11484500" h="6518712">
                <a:moveTo>
                  <a:pt x="0" y="0"/>
                </a:moveTo>
                <a:lnTo>
                  <a:pt x="11484500" y="0"/>
                </a:lnTo>
                <a:lnTo>
                  <a:pt x="11484500" y="6518712"/>
                </a:lnTo>
                <a:lnTo>
                  <a:pt x="0" y="651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033" r="-12033"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6918691" y="365153"/>
            <a:ext cx="4450618" cy="1327093"/>
          </a:xfrm>
          <a:custGeom>
            <a:avLst/>
            <a:gdLst/>
            <a:ahLst/>
            <a:cxnLst/>
            <a:rect l="l" t="t" r="r" b="b"/>
            <a:pathLst>
              <a:path w="4450618" h="1327093">
                <a:moveTo>
                  <a:pt x="0" y="0"/>
                </a:moveTo>
                <a:lnTo>
                  <a:pt x="4450618" y="0"/>
                </a:lnTo>
                <a:lnTo>
                  <a:pt x="4450618" y="1327094"/>
                </a:lnTo>
                <a:lnTo>
                  <a:pt x="0" y="1327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498209">
            <a:off x="-3621068" y="7284658"/>
            <a:ext cx="10693435" cy="4838779"/>
          </a:xfrm>
          <a:custGeom>
            <a:avLst/>
            <a:gdLst/>
            <a:ahLst/>
            <a:cxnLst/>
            <a:rect l="l" t="t" r="r" b="b"/>
            <a:pathLst>
              <a:path w="10693435" h="4838779">
                <a:moveTo>
                  <a:pt x="0" y="0"/>
                </a:moveTo>
                <a:lnTo>
                  <a:pt x="10693435" y="0"/>
                </a:lnTo>
                <a:lnTo>
                  <a:pt x="10693435" y="4838779"/>
                </a:lnTo>
                <a:lnTo>
                  <a:pt x="0" y="4838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498209" flipH="1" flipV="1">
            <a:off x="11215633" y="-1836437"/>
            <a:ext cx="10693435" cy="4838779"/>
          </a:xfrm>
          <a:custGeom>
            <a:avLst/>
            <a:gdLst/>
            <a:ahLst/>
            <a:cxnLst/>
            <a:rect l="l" t="t" r="r" b="b"/>
            <a:pathLst>
              <a:path w="10693435" h="4838779">
                <a:moveTo>
                  <a:pt x="10693435" y="4838779"/>
                </a:moveTo>
                <a:lnTo>
                  <a:pt x="0" y="4838779"/>
                </a:lnTo>
                <a:lnTo>
                  <a:pt x="0" y="0"/>
                </a:lnTo>
                <a:lnTo>
                  <a:pt x="10693435" y="0"/>
                </a:lnTo>
                <a:lnTo>
                  <a:pt x="10693435" y="4838779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58123" y="4806339"/>
            <a:ext cx="4805212" cy="4769173"/>
          </a:xfrm>
          <a:custGeom>
            <a:avLst/>
            <a:gdLst/>
            <a:ahLst/>
            <a:cxnLst/>
            <a:rect l="l" t="t" r="r" b="b"/>
            <a:pathLst>
              <a:path w="4805212" h="4769173">
                <a:moveTo>
                  <a:pt x="0" y="0"/>
                </a:moveTo>
                <a:lnTo>
                  <a:pt x="4805212" y="0"/>
                </a:lnTo>
                <a:lnTo>
                  <a:pt x="4805212" y="4769173"/>
                </a:lnTo>
                <a:lnTo>
                  <a:pt x="0" y="47691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788309" y="3814780"/>
            <a:ext cx="6753043" cy="2128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65"/>
              </a:lnSpc>
            </a:pPr>
            <a:r>
              <a:rPr lang="en-US" sz="14701">
                <a:solidFill>
                  <a:srgbClr val="0F724A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MUCHAS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05953" y="4921966"/>
            <a:ext cx="6398552" cy="2595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981"/>
              </a:lnSpc>
            </a:pPr>
            <a:r>
              <a:rPr lang="en-US" sz="18501">
                <a:solidFill>
                  <a:srgbClr val="000000"/>
                </a:solidFill>
                <a:latin typeface="Handelson Three"/>
                <a:ea typeface="Handelson Three"/>
                <a:cs typeface="Handelson Three"/>
                <a:sym typeface="Handelson Three"/>
              </a:rPr>
              <a:t>gracias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47223" y="8102428"/>
            <a:ext cx="7793555" cy="136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3999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Fundación Educación y Desarrollo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-329380" y="1028700"/>
            <a:ext cx="4677634" cy="5695749"/>
          </a:xfrm>
          <a:custGeom>
            <a:avLst/>
            <a:gdLst/>
            <a:ahLst/>
            <a:cxnLst/>
            <a:rect l="l" t="t" r="r" b="b"/>
            <a:pathLst>
              <a:path w="4677634" h="5695749">
                <a:moveTo>
                  <a:pt x="4677633" y="0"/>
                </a:moveTo>
                <a:lnTo>
                  <a:pt x="0" y="0"/>
                </a:lnTo>
                <a:lnTo>
                  <a:pt x="0" y="5695749"/>
                </a:lnTo>
                <a:lnTo>
                  <a:pt x="4677633" y="5695749"/>
                </a:lnTo>
                <a:lnTo>
                  <a:pt x="467763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8782">
            <a:off x="8053453" y="9594966"/>
            <a:ext cx="547225" cy="547225"/>
          </a:xfrm>
          <a:custGeom>
            <a:avLst/>
            <a:gdLst/>
            <a:ahLst/>
            <a:cxnLst/>
            <a:rect l="l" t="t" r="r" b="b"/>
            <a:pathLst>
              <a:path w="547225" h="547225">
                <a:moveTo>
                  <a:pt x="0" y="0"/>
                </a:moveTo>
                <a:lnTo>
                  <a:pt x="547224" y="0"/>
                </a:lnTo>
                <a:lnTo>
                  <a:pt x="547224" y="547224"/>
                </a:lnTo>
                <a:lnTo>
                  <a:pt x="0" y="5472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782">
            <a:off x="9747884" y="9608751"/>
            <a:ext cx="486828" cy="486828"/>
          </a:xfrm>
          <a:custGeom>
            <a:avLst/>
            <a:gdLst/>
            <a:ahLst/>
            <a:cxnLst/>
            <a:rect l="l" t="t" r="r" b="b"/>
            <a:pathLst>
              <a:path w="486828" h="486828">
                <a:moveTo>
                  <a:pt x="0" y="0"/>
                </a:moveTo>
                <a:lnTo>
                  <a:pt x="486828" y="0"/>
                </a:lnTo>
                <a:lnTo>
                  <a:pt x="486828" y="486827"/>
                </a:lnTo>
                <a:lnTo>
                  <a:pt x="0" y="4868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8782">
            <a:off x="9166278" y="9576961"/>
            <a:ext cx="531629" cy="531629"/>
          </a:xfrm>
          <a:custGeom>
            <a:avLst/>
            <a:gdLst/>
            <a:ahLst/>
            <a:cxnLst/>
            <a:rect l="l" t="t" r="r" b="b"/>
            <a:pathLst>
              <a:path w="531629" h="531629">
                <a:moveTo>
                  <a:pt x="0" y="0"/>
                </a:moveTo>
                <a:lnTo>
                  <a:pt x="531629" y="0"/>
                </a:lnTo>
                <a:lnTo>
                  <a:pt x="531629" y="531628"/>
                </a:lnTo>
                <a:lnTo>
                  <a:pt x="0" y="5316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8782">
            <a:off x="8603667" y="9577012"/>
            <a:ext cx="550306" cy="550306"/>
          </a:xfrm>
          <a:custGeom>
            <a:avLst/>
            <a:gdLst/>
            <a:ahLst/>
            <a:cxnLst/>
            <a:rect l="l" t="t" r="r" b="b"/>
            <a:pathLst>
              <a:path w="550306" h="550306">
                <a:moveTo>
                  <a:pt x="0" y="0"/>
                </a:moveTo>
                <a:lnTo>
                  <a:pt x="550306" y="0"/>
                </a:lnTo>
                <a:lnTo>
                  <a:pt x="550306" y="550306"/>
                </a:lnTo>
                <a:lnTo>
                  <a:pt x="0" y="5503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051962" y="2043554"/>
            <a:ext cx="2563055" cy="1678262"/>
          </a:xfrm>
          <a:custGeom>
            <a:avLst/>
            <a:gdLst/>
            <a:ahLst/>
            <a:cxnLst/>
            <a:rect l="l" t="t" r="r" b="b"/>
            <a:pathLst>
              <a:path w="2563055" h="1678262">
                <a:moveTo>
                  <a:pt x="0" y="0"/>
                </a:moveTo>
                <a:lnTo>
                  <a:pt x="2563055" y="0"/>
                </a:lnTo>
                <a:lnTo>
                  <a:pt x="2563055" y="1678262"/>
                </a:lnTo>
                <a:lnTo>
                  <a:pt x="0" y="167826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7082821" y="-1248210"/>
            <a:ext cx="11526511" cy="12643753"/>
          </a:xfrm>
          <a:custGeom>
            <a:avLst/>
            <a:gdLst/>
            <a:ahLst/>
            <a:cxnLst/>
            <a:rect l="l" t="t" r="r" b="b"/>
            <a:pathLst>
              <a:path w="11526511" h="12643753">
                <a:moveTo>
                  <a:pt x="11526511" y="12643753"/>
                </a:moveTo>
                <a:lnTo>
                  <a:pt x="0" y="12643753"/>
                </a:lnTo>
                <a:lnTo>
                  <a:pt x="0" y="0"/>
                </a:lnTo>
                <a:lnTo>
                  <a:pt x="11526511" y="0"/>
                </a:lnTo>
                <a:lnTo>
                  <a:pt x="11526511" y="12643753"/>
                </a:lnTo>
                <a:close/>
              </a:path>
            </a:pathLst>
          </a:custGeom>
          <a:blipFill>
            <a:blip r:embed="rId3"/>
            <a:stretch>
              <a:fillRect l="-52815" r="-81109" b="-982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615169" y="4212625"/>
            <a:ext cx="7723310" cy="3416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4"/>
              </a:lnSpc>
            </a:pPr>
            <a:r>
              <a:rPr lang="en-US" sz="39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Los niños y las niñas de la red de ludotecas de Lima construirán su juguete sostenible, hecho con materiales reciclados y con el apoyo de sus familias y su profes voluntarios/as. </a:t>
            </a:r>
          </a:p>
        </p:txBody>
      </p:sp>
      <p:sp>
        <p:nvSpPr>
          <p:cNvPr id="5" name="Freeform 5"/>
          <p:cNvSpPr/>
          <p:nvPr/>
        </p:nvSpPr>
        <p:spPr>
          <a:xfrm>
            <a:off x="9496648" y="821752"/>
            <a:ext cx="5750802" cy="2652901"/>
          </a:xfrm>
          <a:custGeom>
            <a:avLst/>
            <a:gdLst/>
            <a:ahLst/>
            <a:cxnLst/>
            <a:rect l="l" t="t" r="r" b="b"/>
            <a:pathLst>
              <a:path w="5750802" h="2652901">
                <a:moveTo>
                  <a:pt x="0" y="0"/>
                </a:moveTo>
                <a:lnTo>
                  <a:pt x="5750802" y="0"/>
                </a:lnTo>
                <a:lnTo>
                  <a:pt x="5750802" y="2652901"/>
                </a:lnTo>
                <a:lnTo>
                  <a:pt x="0" y="26529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6" r="-416"/>
            </a:stretch>
          </a:blipFill>
          <a:ln cap="sq">
            <a:noFill/>
            <a:prstDash val="solid"/>
            <a:miter/>
          </a:ln>
        </p:spPr>
      </p:sp>
      <p:sp>
        <p:nvSpPr>
          <p:cNvPr id="6" name="TextBox 6"/>
          <p:cNvSpPr txBox="1"/>
          <p:nvPr/>
        </p:nvSpPr>
        <p:spPr>
          <a:xfrm>
            <a:off x="9496648" y="1241773"/>
            <a:ext cx="5960542" cy="1622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166"/>
              </a:lnSpc>
              <a:spcBef>
                <a:spcPct val="0"/>
              </a:spcBef>
            </a:pPr>
            <a:r>
              <a:rPr lang="en-US" sz="9404">
                <a:solidFill>
                  <a:srgbClr val="0F724A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¿QUÉ HAREMOS?</a:t>
            </a:r>
          </a:p>
        </p:txBody>
      </p:sp>
      <p:sp>
        <p:nvSpPr>
          <p:cNvPr id="7" name="Freeform 7"/>
          <p:cNvSpPr/>
          <p:nvPr/>
        </p:nvSpPr>
        <p:spPr>
          <a:xfrm>
            <a:off x="1403926" y="1291511"/>
            <a:ext cx="5845393" cy="7703977"/>
          </a:xfrm>
          <a:custGeom>
            <a:avLst/>
            <a:gdLst/>
            <a:ahLst/>
            <a:cxnLst/>
            <a:rect l="l" t="t" r="r" b="b"/>
            <a:pathLst>
              <a:path w="5845393" h="7703977">
                <a:moveTo>
                  <a:pt x="0" y="0"/>
                </a:moveTo>
                <a:lnTo>
                  <a:pt x="5845393" y="0"/>
                </a:lnTo>
                <a:lnTo>
                  <a:pt x="5845393" y="7703978"/>
                </a:lnTo>
                <a:lnTo>
                  <a:pt x="0" y="77039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889839" y="450710"/>
            <a:ext cx="2744243" cy="818283"/>
          </a:xfrm>
          <a:custGeom>
            <a:avLst/>
            <a:gdLst/>
            <a:ahLst/>
            <a:cxnLst/>
            <a:rect l="l" t="t" r="r" b="b"/>
            <a:pathLst>
              <a:path w="2744243" h="818283">
                <a:moveTo>
                  <a:pt x="0" y="0"/>
                </a:moveTo>
                <a:lnTo>
                  <a:pt x="2744243" y="0"/>
                </a:lnTo>
                <a:lnTo>
                  <a:pt x="2744243" y="818284"/>
                </a:lnTo>
                <a:lnTo>
                  <a:pt x="0" y="8182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030698" y="8819333"/>
            <a:ext cx="1772138" cy="1160378"/>
          </a:xfrm>
          <a:custGeom>
            <a:avLst/>
            <a:gdLst/>
            <a:ahLst/>
            <a:cxnLst/>
            <a:rect l="l" t="t" r="r" b="b"/>
            <a:pathLst>
              <a:path w="1772138" h="1160378">
                <a:moveTo>
                  <a:pt x="0" y="0"/>
                </a:moveTo>
                <a:lnTo>
                  <a:pt x="1772139" y="0"/>
                </a:lnTo>
                <a:lnTo>
                  <a:pt x="1772139" y="1160377"/>
                </a:lnTo>
                <a:lnTo>
                  <a:pt x="0" y="11603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-1162134">
            <a:off x="11690816" y="1724162"/>
            <a:ext cx="4292183" cy="7079889"/>
          </a:xfrm>
          <a:custGeom>
            <a:avLst/>
            <a:gdLst/>
            <a:ahLst/>
            <a:cxnLst/>
            <a:rect l="l" t="t" r="r" b="b"/>
            <a:pathLst>
              <a:path w="4292183" h="7079889">
                <a:moveTo>
                  <a:pt x="0" y="0"/>
                </a:moveTo>
                <a:lnTo>
                  <a:pt x="4292183" y="0"/>
                </a:lnTo>
                <a:lnTo>
                  <a:pt x="4292183" y="7079890"/>
                </a:lnTo>
                <a:lnTo>
                  <a:pt x="0" y="70798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1316632" y="0"/>
            <a:ext cx="22633263" cy="10354718"/>
          </a:xfrm>
          <a:custGeom>
            <a:avLst/>
            <a:gdLst/>
            <a:ahLst/>
            <a:cxnLst/>
            <a:rect l="l" t="t" r="r" b="b"/>
            <a:pathLst>
              <a:path w="22633263" h="10354718">
                <a:moveTo>
                  <a:pt x="0" y="0"/>
                </a:moveTo>
                <a:lnTo>
                  <a:pt x="22633264" y="0"/>
                </a:lnTo>
                <a:lnTo>
                  <a:pt x="22633264" y="10354718"/>
                </a:lnTo>
                <a:lnTo>
                  <a:pt x="0" y="1035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2026945" y="1176498"/>
            <a:ext cx="6247104" cy="2858050"/>
          </a:xfrm>
          <a:custGeom>
            <a:avLst/>
            <a:gdLst/>
            <a:ahLst/>
            <a:cxnLst/>
            <a:rect l="l" t="t" r="r" b="b"/>
            <a:pathLst>
              <a:path w="6247104" h="2858050">
                <a:moveTo>
                  <a:pt x="0" y="0"/>
                </a:moveTo>
                <a:lnTo>
                  <a:pt x="6247104" y="0"/>
                </a:lnTo>
                <a:lnTo>
                  <a:pt x="6247104" y="2858050"/>
                </a:lnTo>
                <a:lnTo>
                  <a:pt x="0" y="28580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TextBox 6"/>
          <p:cNvSpPr txBox="1"/>
          <p:nvPr/>
        </p:nvSpPr>
        <p:spPr>
          <a:xfrm>
            <a:off x="2170226" y="1628720"/>
            <a:ext cx="5960542" cy="2405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16"/>
              </a:lnSpc>
            </a:pPr>
            <a:r>
              <a:rPr lang="en-US" sz="9404">
                <a:solidFill>
                  <a:srgbClr val="0F724A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¿CUAL ES EL OBJETIVO?</a:t>
            </a:r>
          </a:p>
        </p:txBody>
      </p:sp>
      <p:sp>
        <p:nvSpPr>
          <p:cNvPr id="7" name="Freeform 7"/>
          <p:cNvSpPr/>
          <p:nvPr/>
        </p:nvSpPr>
        <p:spPr>
          <a:xfrm>
            <a:off x="3778375" y="629461"/>
            <a:ext cx="2744243" cy="818283"/>
          </a:xfrm>
          <a:custGeom>
            <a:avLst/>
            <a:gdLst/>
            <a:ahLst/>
            <a:cxnLst/>
            <a:rect l="l" t="t" r="r" b="b"/>
            <a:pathLst>
              <a:path w="2744243" h="818283">
                <a:moveTo>
                  <a:pt x="0" y="0"/>
                </a:moveTo>
                <a:lnTo>
                  <a:pt x="2744243" y="0"/>
                </a:lnTo>
                <a:lnTo>
                  <a:pt x="2744243" y="818284"/>
                </a:lnTo>
                <a:lnTo>
                  <a:pt x="0" y="8182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42975" y="4809252"/>
            <a:ext cx="8866090" cy="4506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4"/>
              </a:lnSpc>
            </a:pPr>
            <a:r>
              <a:rPr lang="en-US" sz="39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Fomentar la creatividad y el ingenio, promoviendo la conciencia a la educación ambiental y enseñar la importancia del reciclaje. También buscar fortalecer a la comunidad mediante la participación conjunta y desarrollar prácticas de resolución de conflictos.  </a:t>
            </a:r>
          </a:p>
        </p:txBody>
      </p:sp>
      <p:sp>
        <p:nvSpPr>
          <p:cNvPr id="9" name="Freeform 9"/>
          <p:cNvSpPr/>
          <p:nvPr/>
        </p:nvSpPr>
        <p:spPr>
          <a:xfrm rot="7539158">
            <a:off x="1850033" y="2448628"/>
            <a:ext cx="353825" cy="1441508"/>
          </a:xfrm>
          <a:custGeom>
            <a:avLst/>
            <a:gdLst/>
            <a:ahLst/>
            <a:cxnLst/>
            <a:rect l="l" t="t" r="r" b="b"/>
            <a:pathLst>
              <a:path w="353825" h="1441508">
                <a:moveTo>
                  <a:pt x="0" y="0"/>
                </a:moveTo>
                <a:lnTo>
                  <a:pt x="353824" y="0"/>
                </a:lnTo>
                <a:lnTo>
                  <a:pt x="353824" y="1441508"/>
                </a:lnTo>
                <a:lnTo>
                  <a:pt x="0" y="14415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28695">
            <a:off x="15439508" y="219533"/>
            <a:ext cx="2750867" cy="2688973"/>
          </a:xfrm>
          <a:custGeom>
            <a:avLst/>
            <a:gdLst/>
            <a:ahLst/>
            <a:cxnLst/>
            <a:rect l="l" t="t" r="r" b="b"/>
            <a:pathLst>
              <a:path w="2750867" h="2688973">
                <a:moveTo>
                  <a:pt x="0" y="0"/>
                </a:moveTo>
                <a:lnTo>
                  <a:pt x="2750868" y="0"/>
                </a:lnTo>
                <a:lnTo>
                  <a:pt x="2750868" y="2688973"/>
                </a:lnTo>
                <a:lnTo>
                  <a:pt x="0" y="26889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926572" flipH="1">
            <a:off x="9899177" y="8423361"/>
            <a:ext cx="2119465" cy="2242820"/>
          </a:xfrm>
          <a:custGeom>
            <a:avLst/>
            <a:gdLst/>
            <a:ahLst/>
            <a:cxnLst/>
            <a:rect l="l" t="t" r="r" b="b"/>
            <a:pathLst>
              <a:path w="2119465" h="2242820">
                <a:moveTo>
                  <a:pt x="2119465" y="0"/>
                </a:moveTo>
                <a:lnTo>
                  <a:pt x="0" y="0"/>
                </a:lnTo>
                <a:lnTo>
                  <a:pt x="0" y="2242820"/>
                </a:lnTo>
                <a:lnTo>
                  <a:pt x="2119465" y="2242820"/>
                </a:lnTo>
                <a:lnTo>
                  <a:pt x="2119465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149486" y="8735261"/>
            <a:ext cx="1772138" cy="1160378"/>
          </a:xfrm>
          <a:custGeom>
            <a:avLst/>
            <a:gdLst/>
            <a:ahLst/>
            <a:cxnLst/>
            <a:rect l="l" t="t" r="r" b="b"/>
            <a:pathLst>
              <a:path w="1772138" h="1160378">
                <a:moveTo>
                  <a:pt x="0" y="0"/>
                </a:moveTo>
                <a:lnTo>
                  <a:pt x="1772139" y="0"/>
                </a:lnTo>
                <a:lnTo>
                  <a:pt x="1772139" y="1160378"/>
                </a:lnTo>
                <a:lnTo>
                  <a:pt x="0" y="11603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4843" y="3752606"/>
            <a:ext cx="3032249" cy="6124794"/>
          </a:xfrm>
          <a:custGeom>
            <a:avLst/>
            <a:gdLst/>
            <a:ahLst/>
            <a:cxnLst/>
            <a:rect l="l" t="t" r="r" b="b"/>
            <a:pathLst>
              <a:path w="3032249" h="6124794">
                <a:moveTo>
                  <a:pt x="0" y="0"/>
                </a:moveTo>
                <a:lnTo>
                  <a:pt x="3032250" y="0"/>
                </a:lnTo>
                <a:lnTo>
                  <a:pt x="3032250" y="6124794"/>
                </a:lnTo>
                <a:lnTo>
                  <a:pt x="0" y="61247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57" r="-4971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68146" y="4482857"/>
            <a:ext cx="1251370" cy="1223214"/>
          </a:xfrm>
          <a:custGeom>
            <a:avLst/>
            <a:gdLst/>
            <a:ahLst/>
            <a:cxnLst/>
            <a:rect l="l" t="t" r="r" b="b"/>
            <a:pathLst>
              <a:path w="1251370" h="1223214">
                <a:moveTo>
                  <a:pt x="0" y="0"/>
                </a:moveTo>
                <a:lnTo>
                  <a:pt x="1251370" y="0"/>
                </a:lnTo>
                <a:lnTo>
                  <a:pt x="1251370" y="1223215"/>
                </a:lnTo>
                <a:lnTo>
                  <a:pt x="0" y="12232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49945" y="3752606"/>
            <a:ext cx="3032249" cy="6124794"/>
          </a:xfrm>
          <a:custGeom>
            <a:avLst/>
            <a:gdLst/>
            <a:ahLst/>
            <a:cxnLst/>
            <a:rect l="l" t="t" r="r" b="b"/>
            <a:pathLst>
              <a:path w="3032249" h="6124794">
                <a:moveTo>
                  <a:pt x="0" y="0"/>
                </a:moveTo>
                <a:lnTo>
                  <a:pt x="3032250" y="0"/>
                </a:lnTo>
                <a:lnTo>
                  <a:pt x="3032250" y="6124794"/>
                </a:lnTo>
                <a:lnTo>
                  <a:pt x="0" y="61247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57" r="-4971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040385" y="4482857"/>
            <a:ext cx="1251370" cy="1223214"/>
          </a:xfrm>
          <a:custGeom>
            <a:avLst/>
            <a:gdLst/>
            <a:ahLst/>
            <a:cxnLst/>
            <a:rect l="l" t="t" r="r" b="b"/>
            <a:pathLst>
              <a:path w="1251370" h="1223214">
                <a:moveTo>
                  <a:pt x="0" y="0"/>
                </a:moveTo>
                <a:lnTo>
                  <a:pt x="1251370" y="0"/>
                </a:lnTo>
                <a:lnTo>
                  <a:pt x="1251370" y="1223215"/>
                </a:lnTo>
                <a:lnTo>
                  <a:pt x="0" y="12232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50856" y="3317940"/>
            <a:ext cx="2085950" cy="621992"/>
          </a:xfrm>
          <a:custGeom>
            <a:avLst/>
            <a:gdLst/>
            <a:ahLst/>
            <a:cxnLst/>
            <a:rect l="l" t="t" r="r" b="b"/>
            <a:pathLst>
              <a:path w="2085950" h="621992">
                <a:moveTo>
                  <a:pt x="0" y="0"/>
                </a:moveTo>
                <a:lnTo>
                  <a:pt x="2085950" y="0"/>
                </a:lnTo>
                <a:lnTo>
                  <a:pt x="2085950" y="621992"/>
                </a:lnTo>
                <a:lnTo>
                  <a:pt x="0" y="621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23095" y="3317940"/>
            <a:ext cx="2085950" cy="621992"/>
          </a:xfrm>
          <a:custGeom>
            <a:avLst/>
            <a:gdLst/>
            <a:ahLst/>
            <a:cxnLst/>
            <a:rect l="l" t="t" r="r" b="b"/>
            <a:pathLst>
              <a:path w="2085950" h="621992">
                <a:moveTo>
                  <a:pt x="0" y="0"/>
                </a:moveTo>
                <a:lnTo>
                  <a:pt x="2085950" y="0"/>
                </a:lnTo>
                <a:lnTo>
                  <a:pt x="2085950" y="621992"/>
                </a:lnTo>
                <a:lnTo>
                  <a:pt x="0" y="621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448895" y="3752606"/>
            <a:ext cx="3032249" cy="6124794"/>
          </a:xfrm>
          <a:custGeom>
            <a:avLst/>
            <a:gdLst/>
            <a:ahLst/>
            <a:cxnLst/>
            <a:rect l="l" t="t" r="r" b="b"/>
            <a:pathLst>
              <a:path w="3032249" h="6124794">
                <a:moveTo>
                  <a:pt x="0" y="0"/>
                </a:moveTo>
                <a:lnTo>
                  <a:pt x="3032249" y="0"/>
                </a:lnTo>
                <a:lnTo>
                  <a:pt x="3032249" y="6124794"/>
                </a:lnTo>
                <a:lnTo>
                  <a:pt x="0" y="61247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57" r="-49716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272614" y="4531893"/>
            <a:ext cx="1251370" cy="1223214"/>
          </a:xfrm>
          <a:custGeom>
            <a:avLst/>
            <a:gdLst/>
            <a:ahLst/>
            <a:cxnLst/>
            <a:rect l="l" t="t" r="r" b="b"/>
            <a:pathLst>
              <a:path w="1251370" h="1223214">
                <a:moveTo>
                  <a:pt x="0" y="0"/>
                </a:moveTo>
                <a:lnTo>
                  <a:pt x="1251370" y="0"/>
                </a:lnTo>
                <a:lnTo>
                  <a:pt x="1251370" y="1223214"/>
                </a:lnTo>
                <a:lnTo>
                  <a:pt x="0" y="1223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855324" y="3317940"/>
            <a:ext cx="2085950" cy="621992"/>
          </a:xfrm>
          <a:custGeom>
            <a:avLst/>
            <a:gdLst/>
            <a:ahLst/>
            <a:cxnLst/>
            <a:rect l="l" t="t" r="r" b="b"/>
            <a:pathLst>
              <a:path w="2085950" h="621992">
                <a:moveTo>
                  <a:pt x="0" y="0"/>
                </a:moveTo>
                <a:lnTo>
                  <a:pt x="2085950" y="0"/>
                </a:lnTo>
                <a:lnTo>
                  <a:pt x="2085950" y="621992"/>
                </a:lnTo>
                <a:lnTo>
                  <a:pt x="0" y="621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47844" y="3752606"/>
            <a:ext cx="3032249" cy="6124794"/>
          </a:xfrm>
          <a:custGeom>
            <a:avLst/>
            <a:gdLst/>
            <a:ahLst/>
            <a:cxnLst/>
            <a:rect l="l" t="t" r="r" b="b"/>
            <a:pathLst>
              <a:path w="3032249" h="6124794">
                <a:moveTo>
                  <a:pt x="0" y="0"/>
                </a:moveTo>
                <a:lnTo>
                  <a:pt x="3032250" y="0"/>
                </a:lnTo>
                <a:lnTo>
                  <a:pt x="3032250" y="6124794"/>
                </a:lnTo>
                <a:lnTo>
                  <a:pt x="0" y="61247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57" r="-49716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566994" y="4482857"/>
            <a:ext cx="1251370" cy="1223214"/>
          </a:xfrm>
          <a:custGeom>
            <a:avLst/>
            <a:gdLst/>
            <a:ahLst/>
            <a:cxnLst/>
            <a:rect l="l" t="t" r="r" b="b"/>
            <a:pathLst>
              <a:path w="1251370" h="1223214">
                <a:moveTo>
                  <a:pt x="0" y="0"/>
                </a:moveTo>
                <a:lnTo>
                  <a:pt x="1251370" y="0"/>
                </a:lnTo>
                <a:lnTo>
                  <a:pt x="1251370" y="1223215"/>
                </a:lnTo>
                <a:lnTo>
                  <a:pt x="0" y="12232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144100" y="3317940"/>
            <a:ext cx="2085950" cy="621992"/>
          </a:xfrm>
          <a:custGeom>
            <a:avLst/>
            <a:gdLst/>
            <a:ahLst/>
            <a:cxnLst/>
            <a:rect l="l" t="t" r="r" b="b"/>
            <a:pathLst>
              <a:path w="2085950" h="621992">
                <a:moveTo>
                  <a:pt x="0" y="0"/>
                </a:moveTo>
                <a:lnTo>
                  <a:pt x="2085950" y="0"/>
                </a:lnTo>
                <a:lnTo>
                  <a:pt x="2085950" y="621992"/>
                </a:lnTo>
                <a:lnTo>
                  <a:pt x="0" y="621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0" y="-6643305"/>
            <a:ext cx="18288000" cy="9418320"/>
          </a:xfrm>
          <a:custGeom>
            <a:avLst/>
            <a:gdLst/>
            <a:ahLst/>
            <a:cxnLst/>
            <a:rect l="l" t="t" r="r" b="b"/>
            <a:pathLst>
              <a:path w="18288000" h="9418320">
                <a:moveTo>
                  <a:pt x="0" y="0"/>
                </a:moveTo>
                <a:lnTo>
                  <a:pt x="18288000" y="0"/>
                </a:lnTo>
                <a:lnTo>
                  <a:pt x="18288000" y="9418320"/>
                </a:lnTo>
                <a:lnTo>
                  <a:pt x="0" y="94183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41795" y="6134605"/>
            <a:ext cx="2085950" cy="487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44"/>
              </a:lnSpc>
              <a:spcBef>
                <a:spcPct val="0"/>
              </a:spcBef>
            </a:pPr>
            <a:r>
              <a:rPr lang="en-US" sz="3343">
                <a:solidFill>
                  <a:srgbClr val="0000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CREATIVIDAD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444820" y="6162980"/>
            <a:ext cx="2442500" cy="430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24"/>
              </a:lnSpc>
              <a:spcBef>
                <a:spcPct val="0"/>
              </a:spcBef>
            </a:pPr>
            <a:r>
              <a:rPr lang="en-US" sz="2968">
                <a:solidFill>
                  <a:srgbClr val="0000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FUNCIONALIDAD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486261" y="6162980"/>
            <a:ext cx="2957516" cy="430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24"/>
              </a:lnSpc>
              <a:spcBef>
                <a:spcPct val="0"/>
              </a:spcBef>
            </a:pPr>
            <a:r>
              <a:rPr lang="en-US" sz="2968">
                <a:solidFill>
                  <a:srgbClr val="0000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80% RECICLADO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224094" y="5915108"/>
            <a:ext cx="2085950" cy="85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24"/>
              </a:lnSpc>
              <a:spcBef>
                <a:spcPct val="0"/>
              </a:spcBef>
            </a:pPr>
            <a:r>
              <a:rPr lang="en-US" sz="2968">
                <a:solidFill>
                  <a:srgbClr val="0000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IMPACTO AMBIENTAL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327126" y="6993903"/>
            <a:ext cx="2674094" cy="2156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5"/>
              </a:lnSpc>
            </a:pPr>
            <a:r>
              <a:rPr lang="en-US" sz="2067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El juguete debe ser funcional y seguro para jugar, demostrando buena construcción y durabilidad.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919294" y="6993903"/>
            <a:ext cx="2674094" cy="2156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5"/>
              </a:lnSpc>
            </a:pPr>
            <a:r>
              <a:rPr lang="en-US" sz="2067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Grado en que el juguete promueve la sostenibilidad y reduce el impacto ambiental mediante el reciclaje.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627973" y="6677091"/>
            <a:ext cx="2674094" cy="251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5"/>
              </a:lnSpc>
            </a:pPr>
            <a:r>
              <a:rPr lang="en-US" sz="2067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Porcentaje y variedad de materiales reciclados utilizados, valorando la reutilización efectiva de desechos.</a:t>
            </a:r>
          </a:p>
        </p:txBody>
      </p:sp>
      <p:sp>
        <p:nvSpPr>
          <p:cNvPr id="23" name="Freeform 23"/>
          <p:cNvSpPr/>
          <p:nvPr/>
        </p:nvSpPr>
        <p:spPr>
          <a:xfrm rot="-8100000">
            <a:off x="1964709" y="1666222"/>
            <a:ext cx="353825" cy="1441508"/>
          </a:xfrm>
          <a:custGeom>
            <a:avLst/>
            <a:gdLst/>
            <a:ahLst/>
            <a:cxnLst/>
            <a:rect l="l" t="t" r="r" b="b"/>
            <a:pathLst>
              <a:path w="353825" h="1441508">
                <a:moveTo>
                  <a:pt x="0" y="0"/>
                </a:moveTo>
                <a:lnTo>
                  <a:pt x="353825" y="0"/>
                </a:lnTo>
                <a:lnTo>
                  <a:pt x="353825" y="1441508"/>
                </a:lnTo>
                <a:lnTo>
                  <a:pt x="0" y="14415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770886" y="428756"/>
            <a:ext cx="10354015" cy="1622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166"/>
              </a:lnSpc>
              <a:spcBef>
                <a:spcPct val="0"/>
              </a:spcBef>
            </a:pPr>
            <a:r>
              <a:rPr lang="en-US" sz="9404">
                <a:solidFill>
                  <a:srgbClr val="0F724A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CRITERIOS DE EVALUACIÓN</a:t>
            </a:r>
          </a:p>
        </p:txBody>
      </p:sp>
      <p:sp>
        <p:nvSpPr>
          <p:cNvPr id="25" name="Freeform 25"/>
          <p:cNvSpPr/>
          <p:nvPr/>
        </p:nvSpPr>
        <p:spPr>
          <a:xfrm>
            <a:off x="14046794" y="3696085"/>
            <a:ext cx="3032249" cy="6181315"/>
          </a:xfrm>
          <a:custGeom>
            <a:avLst/>
            <a:gdLst/>
            <a:ahLst/>
            <a:cxnLst/>
            <a:rect l="l" t="t" r="r" b="b"/>
            <a:pathLst>
              <a:path w="3032249" h="6181315">
                <a:moveTo>
                  <a:pt x="0" y="0"/>
                </a:moveTo>
                <a:lnTo>
                  <a:pt x="3032249" y="0"/>
                </a:lnTo>
                <a:lnTo>
                  <a:pt x="3032249" y="6181315"/>
                </a:lnTo>
                <a:lnTo>
                  <a:pt x="0" y="61813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65" r="-50636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932619" y="4482857"/>
            <a:ext cx="1251370" cy="1223214"/>
          </a:xfrm>
          <a:custGeom>
            <a:avLst/>
            <a:gdLst/>
            <a:ahLst/>
            <a:cxnLst/>
            <a:rect l="l" t="t" r="r" b="b"/>
            <a:pathLst>
              <a:path w="1251370" h="1223214">
                <a:moveTo>
                  <a:pt x="0" y="0"/>
                </a:moveTo>
                <a:lnTo>
                  <a:pt x="1251370" y="0"/>
                </a:lnTo>
                <a:lnTo>
                  <a:pt x="1251370" y="1223215"/>
                </a:lnTo>
                <a:lnTo>
                  <a:pt x="0" y="12232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523044" y="3317940"/>
            <a:ext cx="2085950" cy="621992"/>
          </a:xfrm>
          <a:custGeom>
            <a:avLst/>
            <a:gdLst/>
            <a:ahLst/>
            <a:cxnLst/>
            <a:rect l="l" t="t" r="r" b="b"/>
            <a:pathLst>
              <a:path w="2085950" h="621992">
                <a:moveTo>
                  <a:pt x="0" y="0"/>
                </a:moveTo>
                <a:lnTo>
                  <a:pt x="2085950" y="0"/>
                </a:lnTo>
                <a:lnTo>
                  <a:pt x="2085950" y="621992"/>
                </a:lnTo>
                <a:lnTo>
                  <a:pt x="0" y="621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4079546" y="5953208"/>
            <a:ext cx="2957516" cy="85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24"/>
              </a:lnSpc>
              <a:spcBef>
                <a:spcPct val="0"/>
              </a:spcBef>
            </a:pPr>
            <a:r>
              <a:rPr lang="en-US" sz="2968">
                <a:solidFill>
                  <a:srgbClr val="0000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ESTETICA Y PRESENTACIÓN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218244" y="6993903"/>
            <a:ext cx="2674094" cy="2156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5"/>
              </a:lnSpc>
            </a:pPr>
            <a:r>
              <a:rPr lang="en-US" sz="2067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Aspecto visual del juguete, incluyendo la atención a los detalles y la presentación general.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33921" y="6993903"/>
            <a:ext cx="2674094" cy="1794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5"/>
              </a:lnSpc>
              <a:spcBef>
                <a:spcPct val="0"/>
              </a:spcBef>
            </a:pPr>
            <a:r>
              <a:rPr lang="en-US" sz="2067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Originalidad del diseño y uso innovador de materiales reciclados.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6006268" y="448511"/>
            <a:ext cx="1772138" cy="1160378"/>
          </a:xfrm>
          <a:custGeom>
            <a:avLst/>
            <a:gdLst/>
            <a:ahLst/>
            <a:cxnLst/>
            <a:rect l="l" t="t" r="r" b="b"/>
            <a:pathLst>
              <a:path w="1772138" h="1160378">
                <a:moveTo>
                  <a:pt x="0" y="0"/>
                </a:moveTo>
                <a:lnTo>
                  <a:pt x="1772138" y="0"/>
                </a:lnTo>
                <a:lnTo>
                  <a:pt x="1772138" y="1160378"/>
                </a:lnTo>
                <a:lnTo>
                  <a:pt x="0" y="11603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38542" flipH="1" flipV="1">
            <a:off x="11351592" y="-1836437"/>
            <a:ext cx="10693435" cy="4838779"/>
          </a:xfrm>
          <a:custGeom>
            <a:avLst/>
            <a:gdLst/>
            <a:ahLst/>
            <a:cxnLst/>
            <a:rect l="l" t="t" r="r" b="b"/>
            <a:pathLst>
              <a:path w="10693435" h="4838779">
                <a:moveTo>
                  <a:pt x="10693435" y="4838779"/>
                </a:moveTo>
                <a:lnTo>
                  <a:pt x="0" y="4838779"/>
                </a:lnTo>
                <a:lnTo>
                  <a:pt x="0" y="0"/>
                </a:lnTo>
                <a:lnTo>
                  <a:pt x="10693435" y="0"/>
                </a:lnTo>
                <a:lnTo>
                  <a:pt x="10693435" y="4838779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484421" flipV="1">
            <a:off x="-3779504" y="-1836437"/>
            <a:ext cx="10693435" cy="4838779"/>
          </a:xfrm>
          <a:custGeom>
            <a:avLst/>
            <a:gdLst/>
            <a:ahLst/>
            <a:cxnLst/>
            <a:rect l="l" t="t" r="r" b="b"/>
            <a:pathLst>
              <a:path w="10693435" h="4838779">
                <a:moveTo>
                  <a:pt x="0" y="4838779"/>
                </a:moveTo>
                <a:lnTo>
                  <a:pt x="10693435" y="4838779"/>
                </a:lnTo>
                <a:lnTo>
                  <a:pt x="10693435" y="0"/>
                </a:lnTo>
                <a:lnTo>
                  <a:pt x="0" y="0"/>
                </a:lnTo>
                <a:lnTo>
                  <a:pt x="0" y="4838779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080153" y="820458"/>
            <a:ext cx="8127693" cy="1228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91"/>
              </a:lnSpc>
            </a:pPr>
            <a:r>
              <a:rPr lang="en-US" sz="8474">
                <a:solidFill>
                  <a:srgbClr val="0F724A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ETAPAS DEL CONCURSO</a:t>
            </a:r>
          </a:p>
        </p:txBody>
      </p:sp>
      <p:sp>
        <p:nvSpPr>
          <p:cNvPr id="5" name="AutoShape 5"/>
          <p:cNvSpPr/>
          <p:nvPr/>
        </p:nvSpPr>
        <p:spPr>
          <a:xfrm>
            <a:off x="-452306" y="3317524"/>
            <a:ext cx="19192612" cy="0"/>
          </a:xfrm>
          <a:prstGeom prst="line">
            <a:avLst/>
          </a:prstGeom>
          <a:ln w="57150" cap="rnd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103573" y="4620264"/>
            <a:ext cx="3938625" cy="1589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7"/>
              </a:lnSpc>
            </a:pP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Construcción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del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juguete</a:t>
            </a:r>
            <a:endParaRPr lang="en-US" sz="229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algn="ctr">
              <a:lnSpc>
                <a:spcPts val="3207"/>
              </a:lnSpc>
            </a:pP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Inicio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7 de Agosto</a:t>
            </a:r>
          </a:p>
          <a:p>
            <a:pPr algn="ctr">
              <a:lnSpc>
                <a:spcPts val="3207"/>
              </a:lnSpc>
            </a:pP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final 19 de Agosto.</a:t>
            </a:r>
          </a:p>
          <a:p>
            <a:pPr algn="ctr">
              <a:lnSpc>
                <a:spcPts val="3207"/>
              </a:lnSpc>
            </a:pPr>
            <a:endParaRPr lang="en-US" sz="229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927868" y="4727255"/>
            <a:ext cx="3833077" cy="1189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7"/>
              </a:lnSpc>
            </a:pP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Se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inscriben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a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los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niños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/as que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participen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solo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día 7 de Agosto.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3593" y="3787394"/>
            <a:ext cx="3506402" cy="880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15"/>
              </a:lnSpc>
              <a:spcBef>
                <a:spcPct val="0"/>
              </a:spcBef>
            </a:pPr>
            <a:r>
              <a:rPr lang="en-US" sz="5082">
                <a:solidFill>
                  <a:srgbClr val="0000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Convocatoria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16320" y="3787394"/>
            <a:ext cx="3506402" cy="880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15"/>
              </a:lnSpc>
              <a:spcBef>
                <a:spcPct val="0"/>
              </a:spcBef>
            </a:pPr>
            <a:r>
              <a:rPr lang="en-US" sz="5082">
                <a:solidFill>
                  <a:srgbClr val="0000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Reciclaje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03443" y="4620264"/>
            <a:ext cx="4074914" cy="1189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7"/>
              </a:lnSpc>
            </a:pP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Semanas previas al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inicio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se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debe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ir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fomentando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reciclaje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en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los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niños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/as.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71012" y="3825955"/>
            <a:ext cx="3796557" cy="880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15"/>
              </a:lnSpc>
              <a:spcBef>
                <a:spcPct val="0"/>
              </a:spcBef>
            </a:pPr>
            <a:r>
              <a:rPr lang="en-US" sz="5082">
                <a:solidFill>
                  <a:srgbClr val="0000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Inscripción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447733" y="4658364"/>
            <a:ext cx="3934039" cy="1589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7"/>
              </a:lnSpc>
            </a:pP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Tendremos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solo 2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semanas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de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elaboración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y se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podrían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realizar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en la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primera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hora de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ludoteca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875370" y="3787394"/>
            <a:ext cx="3506402" cy="880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15"/>
              </a:lnSpc>
              <a:spcBef>
                <a:spcPct val="0"/>
              </a:spcBef>
            </a:pPr>
            <a:r>
              <a:rPr lang="en-US" sz="5082">
                <a:solidFill>
                  <a:srgbClr val="0000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Procedimiento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421479" y="2763223"/>
            <a:ext cx="1108603" cy="11086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F724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762910" y="2763223"/>
            <a:ext cx="1108603" cy="110860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F724A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124801" y="2763223"/>
            <a:ext cx="1108603" cy="1108603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F724A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467552" y="2763223"/>
            <a:ext cx="1108603" cy="1108603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F724A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450025" y="2818653"/>
            <a:ext cx="1108603" cy="997743"/>
          </a:xfrm>
          <a:custGeom>
            <a:avLst/>
            <a:gdLst/>
            <a:ahLst/>
            <a:cxnLst/>
            <a:rect l="l" t="t" r="r" b="b"/>
            <a:pathLst>
              <a:path w="1108603" h="997743">
                <a:moveTo>
                  <a:pt x="0" y="0"/>
                </a:moveTo>
                <a:lnTo>
                  <a:pt x="1108603" y="0"/>
                </a:lnTo>
                <a:lnTo>
                  <a:pt x="1108603" y="997743"/>
                </a:lnTo>
                <a:lnTo>
                  <a:pt x="0" y="997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5791456" y="2818653"/>
            <a:ext cx="1108603" cy="997743"/>
          </a:xfrm>
          <a:custGeom>
            <a:avLst/>
            <a:gdLst/>
            <a:ahLst/>
            <a:cxnLst/>
            <a:rect l="l" t="t" r="r" b="b"/>
            <a:pathLst>
              <a:path w="1108603" h="997743">
                <a:moveTo>
                  <a:pt x="0" y="0"/>
                </a:moveTo>
                <a:lnTo>
                  <a:pt x="1108603" y="0"/>
                </a:lnTo>
                <a:lnTo>
                  <a:pt x="1108603" y="997743"/>
                </a:lnTo>
                <a:lnTo>
                  <a:pt x="0" y="997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153346" y="2818653"/>
            <a:ext cx="1108603" cy="997743"/>
          </a:xfrm>
          <a:custGeom>
            <a:avLst/>
            <a:gdLst/>
            <a:ahLst/>
            <a:cxnLst/>
            <a:rect l="l" t="t" r="r" b="b"/>
            <a:pathLst>
              <a:path w="1108603" h="997743">
                <a:moveTo>
                  <a:pt x="0" y="0"/>
                </a:moveTo>
                <a:lnTo>
                  <a:pt x="1108603" y="0"/>
                </a:lnTo>
                <a:lnTo>
                  <a:pt x="1108603" y="997743"/>
                </a:lnTo>
                <a:lnTo>
                  <a:pt x="0" y="997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4496097" y="2818653"/>
            <a:ext cx="1108603" cy="997743"/>
          </a:xfrm>
          <a:custGeom>
            <a:avLst/>
            <a:gdLst/>
            <a:ahLst/>
            <a:cxnLst/>
            <a:rect l="l" t="t" r="r" b="b"/>
            <a:pathLst>
              <a:path w="1108603" h="997743">
                <a:moveTo>
                  <a:pt x="0" y="0"/>
                </a:moveTo>
                <a:lnTo>
                  <a:pt x="1108603" y="0"/>
                </a:lnTo>
                <a:lnTo>
                  <a:pt x="1108603" y="997743"/>
                </a:lnTo>
                <a:lnTo>
                  <a:pt x="0" y="997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548761" y="3081937"/>
            <a:ext cx="825276" cy="60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17"/>
              </a:lnSpc>
              <a:spcBef>
                <a:spcPct val="0"/>
              </a:spcBef>
            </a:pPr>
            <a:r>
              <a:rPr lang="en-US" sz="4850" u="none" strike="noStrike" dirty="0">
                <a:solidFill>
                  <a:srgbClr val="FFFF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01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890192" y="3081937"/>
            <a:ext cx="825276" cy="60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17"/>
              </a:lnSpc>
              <a:spcBef>
                <a:spcPct val="0"/>
              </a:spcBef>
            </a:pPr>
            <a:r>
              <a:rPr lang="en-US" sz="4850" u="none" strike="noStrike">
                <a:solidFill>
                  <a:srgbClr val="FFFF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02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252082" y="3081937"/>
            <a:ext cx="825276" cy="60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17"/>
              </a:lnSpc>
              <a:spcBef>
                <a:spcPct val="0"/>
              </a:spcBef>
            </a:pPr>
            <a:r>
              <a:rPr lang="en-US" sz="4850" u="none" strike="noStrike">
                <a:solidFill>
                  <a:srgbClr val="FFFF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03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594833" y="3081937"/>
            <a:ext cx="825276" cy="60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17"/>
              </a:lnSpc>
              <a:spcBef>
                <a:spcPct val="0"/>
              </a:spcBef>
            </a:pPr>
            <a:r>
              <a:rPr lang="en-US" sz="4850" u="none" strike="noStrike">
                <a:solidFill>
                  <a:srgbClr val="FFFF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04</a:t>
            </a:r>
          </a:p>
        </p:txBody>
      </p:sp>
      <p:sp>
        <p:nvSpPr>
          <p:cNvPr id="34" name="AutoShape 34"/>
          <p:cNvSpPr/>
          <p:nvPr/>
        </p:nvSpPr>
        <p:spPr>
          <a:xfrm>
            <a:off x="-452306" y="7271142"/>
            <a:ext cx="19192612" cy="0"/>
          </a:xfrm>
          <a:prstGeom prst="line">
            <a:avLst/>
          </a:prstGeom>
          <a:ln w="57150" cap="rnd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35" name="Group 35"/>
          <p:cNvGrpSpPr/>
          <p:nvPr/>
        </p:nvGrpSpPr>
        <p:grpSpPr>
          <a:xfrm>
            <a:off x="1479909" y="6716841"/>
            <a:ext cx="1108603" cy="1108603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F724A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963833" y="6716841"/>
            <a:ext cx="1108603" cy="1108603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F724A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0442979" y="6716841"/>
            <a:ext cx="1108603" cy="1108603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F724A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4577923" y="6716841"/>
            <a:ext cx="1108603" cy="1108603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F724A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7" name="Freeform 47"/>
          <p:cNvSpPr/>
          <p:nvPr/>
        </p:nvSpPr>
        <p:spPr>
          <a:xfrm>
            <a:off x="1508455" y="6772271"/>
            <a:ext cx="1108603" cy="997743"/>
          </a:xfrm>
          <a:custGeom>
            <a:avLst/>
            <a:gdLst/>
            <a:ahLst/>
            <a:cxnLst/>
            <a:rect l="l" t="t" r="r" b="b"/>
            <a:pathLst>
              <a:path w="1108603" h="997743">
                <a:moveTo>
                  <a:pt x="0" y="0"/>
                </a:moveTo>
                <a:lnTo>
                  <a:pt x="1108603" y="0"/>
                </a:lnTo>
                <a:lnTo>
                  <a:pt x="1108603" y="997742"/>
                </a:lnTo>
                <a:lnTo>
                  <a:pt x="0" y="9977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5992378" y="6772271"/>
            <a:ext cx="1108603" cy="997743"/>
          </a:xfrm>
          <a:custGeom>
            <a:avLst/>
            <a:gdLst/>
            <a:ahLst/>
            <a:cxnLst/>
            <a:rect l="l" t="t" r="r" b="b"/>
            <a:pathLst>
              <a:path w="1108603" h="997743">
                <a:moveTo>
                  <a:pt x="0" y="0"/>
                </a:moveTo>
                <a:lnTo>
                  <a:pt x="1108603" y="0"/>
                </a:lnTo>
                <a:lnTo>
                  <a:pt x="1108603" y="997742"/>
                </a:lnTo>
                <a:lnTo>
                  <a:pt x="0" y="9977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10471525" y="6772271"/>
            <a:ext cx="1108603" cy="997743"/>
          </a:xfrm>
          <a:custGeom>
            <a:avLst/>
            <a:gdLst/>
            <a:ahLst/>
            <a:cxnLst/>
            <a:rect l="l" t="t" r="r" b="b"/>
            <a:pathLst>
              <a:path w="1108603" h="997743">
                <a:moveTo>
                  <a:pt x="0" y="0"/>
                </a:moveTo>
                <a:lnTo>
                  <a:pt x="1108603" y="0"/>
                </a:lnTo>
                <a:lnTo>
                  <a:pt x="1108603" y="997742"/>
                </a:lnTo>
                <a:lnTo>
                  <a:pt x="0" y="9977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14606468" y="6772271"/>
            <a:ext cx="1108603" cy="997743"/>
          </a:xfrm>
          <a:custGeom>
            <a:avLst/>
            <a:gdLst/>
            <a:ahLst/>
            <a:cxnLst/>
            <a:rect l="l" t="t" r="r" b="b"/>
            <a:pathLst>
              <a:path w="1108603" h="997743">
                <a:moveTo>
                  <a:pt x="0" y="0"/>
                </a:moveTo>
                <a:lnTo>
                  <a:pt x="1108603" y="0"/>
                </a:lnTo>
                <a:lnTo>
                  <a:pt x="1108603" y="997742"/>
                </a:lnTo>
                <a:lnTo>
                  <a:pt x="0" y="9977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1607191" y="7035554"/>
            <a:ext cx="825276" cy="604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17"/>
              </a:lnSpc>
              <a:spcBef>
                <a:spcPct val="0"/>
              </a:spcBef>
            </a:pPr>
            <a:r>
              <a:rPr lang="en-US" sz="4850" u="none" strike="noStrike">
                <a:solidFill>
                  <a:srgbClr val="FFFF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05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6091114" y="7035554"/>
            <a:ext cx="825276" cy="604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17"/>
              </a:lnSpc>
              <a:spcBef>
                <a:spcPct val="0"/>
              </a:spcBef>
            </a:pPr>
            <a:r>
              <a:rPr lang="en-US" sz="4850" u="none" strike="noStrike">
                <a:solidFill>
                  <a:srgbClr val="FFFF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06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0570261" y="7035554"/>
            <a:ext cx="825276" cy="604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17"/>
              </a:lnSpc>
              <a:spcBef>
                <a:spcPct val="0"/>
              </a:spcBef>
            </a:pPr>
            <a:r>
              <a:rPr lang="en-US" sz="4850" u="none" strike="noStrike" dirty="0">
                <a:solidFill>
                  <a:srgbClr val="FFFF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07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4705204" y="7035554"/>
            <a:ext cx="825276" cy="604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17"/>
              </a:lnSpc>
              <a:spcBef>
                <a:spcPct val="0"/>
              </a:spcBef>
            </a:pPr>
            <a:r>
              <a:rPr lang="en-US" sz="4850" u="none" strike="noStrike">
                <a:solidFill>
                  <a:srgbClr val="FFFF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08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4108317" y="7739719"/>
            <a:ext cx="3506402" cy="880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15"/>
              </a:lnSpc>
              <a:spcBef>
                <a:spcPct val="0"/>
              </a:spcBef>
            </a:pPr>
            <a:r>
              <a:rPr lang="en-US" sz="5082">
                <a:solidFill>
                  <a:srgbClr val="0000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Premiación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844320" y="7815919"/>
            <a:ext cx="3506402" cy="880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15"/>
              </a:lnSpc>
              <a:spcBef>
                <a:spcPct val="0"/>
              </a:spcBef>
            </a:pPr>
            <a:r>
              <a:rPr lang="en-US" sz="5082" dirty="0" err="1">
                <a:solidFill>
                  <a:srgbClr val="0000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Exibihición</a:t>
            </a:r>
            <a:r>
              <a:rPr lang="en-US" sz="5082" dirty="0">
                <a:solidFill>
                  <a:srgbClr val="0000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 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249449" y="7739719"/>
            <a:ext cx="2366037" cy="880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15"/>
              </a:lnSpc>
              <a:spcBef>
                <a:spcPct val="0"/>
              </a:spcBef>
            </a:pPr>
            <a:r>
              <a:rPr lang="en-US" sz="5082">
                <a:solidFill>
                  <a:srgbClr val="0000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Evaluación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5529611" y="7777819"/>
            <a:ext cx="3506402" cy="880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15"/>
              </a:lnSpc>
              <a:spcBef>
                <a:spcPct val="0"/>
              </a:spcBef>
            </a:pPr>
            <a:r>
              <a:rPr lang="en-US" sz="5082">
                <a:solidFill>
                  <a:srgbClr val="0000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R</a:t>
            </a:r>
            <a:r>
              <a:rPr lang="en-US" sz="5082" u="none" strike="noStrike">
                <a:solidFill>
                  <a:srgbClr val="0000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esultado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217710" y="8558869"/>
            <a:ext cx="3844847" cy="1589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7"/>
              </a:lnSpc>
            </a:pP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jurado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podrá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evaluar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juguete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ecológico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desde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día 20 al 26 de Agosto.</a:t>
            </a:r>
          </a:p>
          <a:p>
            <a:pPr algn="ctr">
              <a:lnSpc>
                <a:spcPts val="3207"/>
              </a:lnSpc>
            </a:pPr>
            <a:endParaRPr lang="en-US" sz="229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0" name="TextBox 60"/>
          <p:cNvSpPr txBox="1"/>
          <p:nvPr/>
        </p:nvSpPr>
        <p:spPr>
          <a:xfrm>
            <a:off x="4509223" y="8625544"/>
            <a:ext cx="4074914" cy="1189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7"/>
              </a:lnSpc>
            </a:pP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 día 27 de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agosto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se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publicarán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los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resultados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en las redes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sociales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8936653" y="8596969"/>
            <a:ext cx="4074914" cy="1189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7"/>
              </a:lnSpc>
            </a:pP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 día 29 de se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expondrá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los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juguetes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en un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espacio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que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revelaremos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al final.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3341197" y="8629723"/>
            <a:ext cx="4074914" cy="1189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7"/>
              </a:lnSpc>
            </a:pP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 día 29 se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hará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la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premiación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aprovechando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la </a:t>
            </a:r>
            <a:r>
              <a:rPr lang="en-US" sz="2290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exposición</a:t>
            </a:r>
            <a:r>
              <a:rPr lang="en-US" sz="229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 </a:t>
            </a:r>
          </a:p>
        </p:txBody>
      </p:sp>
      <p:sp>
        <p:nvSpPr>
          <p:cNvPr id="63" name="Freeform 63"/>
          <p:cNvSpPr/>
          <p:nvPr/>
        </p:nvSpPr>
        <p:spPr>
          <a:xfrm>
            <a:off x="15861518" y="245700"/>
            <a:ext cx="1772138" cy="1160378"/>
          </a:xfrm>
          <a:custGeom>
            <a:avLst/>
            <a:gdLst/>
            <a:ahLst/>
            <a:cxnLst/>
            <a:rect l="l" t="t" r="r" b="b"/>
            <a:pathLst>
              <a:path w="1772138" h="1160378">
                <a:moveTo>
                  <a:pt x="0" y="0"/>
                </a:moveTo>
                <a:lnTo>
                  <a:pt x="1772138" y="0"/>
                </a:lnTo>
                <a:lnTo>
                  <a:pt x="1772138" y="1160378"/>
                </a:lnTo>
                <a:lnTo>
                  <a:pt x="0" y="11603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-4834560" flipH="1" flipV="1">
            <a:off x="11444423" y="1798757"/>
            <a:ext cx="11526511" cy="7548828"/>
          </a:xfrm>
          <a:custGeom>
            <a:avLst/>
            <a:gdLst/>
            <a:ahLst/>
            <a:cxnLst/>
            <a:rect l="l" t="t" r="r" b="b"/>
            <a:pathLst>
              <a:path w="11526511" h="7548828">
                <a:moveTo>
                  <a:pt x="11526511" y="7548829"/>
                </a:moveTo>
                <a:lnTo>
                  <a:pt x="0" y="7548829"/>
                </a:lnTo>
                <a:lnTo>
                  <a:pt x="0" y="0"/>
                </a:lnTo>
                <a:lnTo>
                  <a:pt x="11526511" y="0"/>
                </a:lnTo>
                <a:lnTo>
                  <a:pt x="11526511" y="7548829"/>
                </a:lnTo>
                <a:close/>
              </a:path>
            </a:pathLst>
          </a:custGeom>
          <a:blipFill>
            <a:blip r:embed="rId3"/>
            <a:stretch>
              <a:fillRect l="-52815" t="-67492" r="-81109" b="-16458"/>
            </a:stretch>
          </a:blipFill>
        </p:spPr>
      </p:sp>
      <p:sp>
        <p:nvSpPr>
          <p:cNvPr id="4" name="Freeform 4"/>
          <p:cNvSpPr/>
          <p:nvPr/>
        </p:nvSpPr>
        <p:spPr>
          <a:xfrm rot="-1472914">
            <a:off x="15080234" y="-409670"/>
            <a:ext cx="4254888" cy="5607760"/>
          </a:xfrm>
          <a:custGeom>
            <a:avLst/>
            <a:gdLst/>
            <a:ahLst/>
            <a:cxnLst/>
            <a:rect l="l" t="t" r="r" b="b"/>
            <a:pathLst>
              <a:path w="4254888" h="5607760">
                <a:moveTo>
                  <a:pt x="0" y="0"/>
                </a:moveTo>
                <a:lnTo>
                  <a:pt x="4254888" y="0"/>
                </a:lnTo>
                <a:lnTo>
                  <a:pt x="4254888" y="5607760"/>
                </a:lnTo>
                <a:lnTo>
                  <a:pt x="0" y="56077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295007">
            <a:off x="10262523" y="1782943"/>
            <a:ext cx="6721113" cy="6721113"/>
            <a:chOff x="0" y="0"/>
            <a:chExt cx="19050000" cy="19050000"/>
          </a:xfrm>
        </p:grpSpPr>
        <p:sp>
          <p:nvSpPr>
            <p:cNvPr id="6" name="Freeform 6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5"/>
              <a:stretch>
                <a:fillRect l="-398" r="-49414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483881" y="2286641"/>
            <a:ext cx="7828242" cy="1858297"/>
          </a:xfrm>
          <a:custGeom>
            <a:avLst/>
            <a:gdLst/>
            <a:ahLst/>
            <a:cxnLst/>
            <a:rect l="l" t="t" r="r" b="b"/>
            <a:pathLst>
              <a:path w="7828242" h="1858297">
                <a:moveTo>
                  <a:pt x="0" y="0"/>
                </a:moveTo>
                <a:lnTo>
                  <a:pt x="7828241" y="0"/>
                </a:lnTo>
                <a:lnTo>
                  <a:pt x="7828241" y="1858297"/>
                </a:lnTo>
                <a:lnTo>
                  <a:pt x="0" y="18582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79938" b="-12787"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4190071" y="1926459"/>
            <a:ext cx="2415861" cy="720366"/>
          </a:xfrm>
          <a:custGeom>
            <a:avLst/>
            <a:gdLst/>
            <a:ahLst/>
            <a:cxnLst/>
            <a:rect l="l" t="t" r="r" b="b"/>
            <a:pathLst>
              <a:path w="2415861" h="720366">
                <a:moveTo>
                  <a:pt x="0" y="0"/>
                </a:moveTo>
                <a:lnTo>
                  <a:pt x="2415861" y="0"/>
                </a:lnTo>
                <a:lnTo>
                  <a:pt x="2415861" y="720365"/>
                </a:lnTo>
                <a:lnTo>
                  <a:pt x="0" y="7203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19228" y="2836684"/>
            <a:ext cx="7357548" cy="1101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55"/>
              </a:lnSpc>
            </a:pPr>
            <a:r>
              <a:rPr lang="en-US" sz="7829">
                <a:solidFill>
                  <a:srgbClr val="000000"/>
                </a:solidFill>
                <a:latin typeface="Handelson Three"/>
                <a:ea typeface="Handelson Three"/>
                <a:cs typeface="Handelson Three"/>
                <a:sym typeface="Handelson Three"/>
              </a:rPr>
              <a:t>Medidas del Juguete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52003" y="5039663"/>
            <a:ext cx="7491997" cy="2417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2719" lvl="1" indent="-371360" algn="l">
              <a:lnSpc>
                <a:spcPts val="4816"/>
              </a:lnSpc>
              <a:buFont typeface="Arial"/>
              <a:buChar char="•"/>
            </a:pPr>
            <a:r>
              <a:rPr lang="en-US" sz="344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Debe tener 35cm de alto como mínimo.</a:t>
            </a:r>
          </a:p>
          <a:p>
            <a:pPr marL="742719" lvl="1" indent="-371360" algn="l">
              <a:lnSpc>
                <a:spcPts val="4816"/>
              </a:lnSpc>
              <a:buFont typeface="Arial"/>
              <a:buChar char="•"/>
            </a:pPr>
            <a:r>
              <a:rPr lang="en-US" sz="344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Debe tener 35cm de ancho como mínimo. </a:t>
            </a:r>
          </a:p>
        </p:txBody>
      </p:sp>
      <p:sp>
        <p:nvSpPr>
          <p:cNvPr id="12" name="Freeform 12"/>
          <p:cNvSpPr/>
          <p:nvPr/>
        </p:nvSpPr>
        <p:spPr>
          <a:xfrm rot="1993301">
            <a:off x="12215496" y="7984832"/>
            <a:ext cx="2815166" cy="2979012"/>
          </a:xfrm>
          <a:custGeom>
            <a:avLst/>
            <a:gdLst/>
            <a:ahLst/>
            <a:cxnLst/>
            <a:rect l="l" t="t" r="r" b="b"/>
            <a:pathLst>
              <a:path w="2815166" h="2979012">
                <a:moveTo>
                  <a:pt x="0" y="0"/>
                </a:moveTo>
                <a:lnTo>
                  <a:pt x="2815166" y="0"/>
                </a:lnTo>
                <a:lnTo>
                  <a:pt x="2815166" y="2979011"/>
                </a:lnTo>
                <a:lnTo>
                  <a:pt x="0" y="29790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030698" y="8819333"/>
            <a:ext cx="1772138" cy="1160378"/>
          </a:xfrm>
          <a:custGeom>
            <a:avLst/>
            <a:gdLst/>
            <a:ahLst/>
            <a:cxnLst/>
            <a:rect l="l" t="t" r="r" b="b"/>
            <a:pathLst>
              <a:path w="1772138" h="1160378">
                <a:moveTo>
                  <a:pt x="0" y="0"/>
                </a:moveTo>
                <a:lnTo>
                  <a:pt x="1772139" y="0"/>
                </a:lnTo>
                <a:lnTo>
                  <a:pt x="1772139" y="1160377"/>
                </a:lnTo>
                <a:lnTo>
                  <a:pt x="0" y="11603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957626" y="-2385155"/>
            <a:ext cx="13380101" cy="14458657"/>
          </a:xfrm>
          <a:custGeom>
            <a:avLst/>
            <a:gdLst/>
            <a:ahLst/>
            <a:cxnLst/>
            <a:rect l="l" t="t" r="r" b="b"/>
            <a:pathLst>
              <a:path w="13380101" h="14458657">
                <a:moveTo>
                  <a:pt x="0" y="0"/>
                </a:moveTo>
                <a:lnTo>
                  <a:pt x="13380100" y="0"/>
                </a:lnTo>
                <a:lnTo>
                  <a:pt x="13380100" y="14458657"/>
                </a:lnTo>
                <a:lnTo>
                  <a:pt x="0" y="144586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173" r="-95635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587042">
            <a:off x="12110922" y="2075976"/>
            <a:ext cx="5962360" cy="5962360"/>
            <a:chOff x="0" y="0"/>
            <a:chExt cx="19050000" cy="19050000"/>
          </a:xfrm>
        </p:grpSpPr>
        <p:sp>
          <p:nvSpPr>
            <p:cNvPr id="4" name="Freeform 4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3"/>
              <a:stretch>
                <a:fillRect l="-28740" r="-2874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1381096">
            <a:off x="10464091" y="-369732"/>
            <a:ext cx="4060174" cy="4060174"/>
            <a:chOff x="0" y="0"/>
            <a:chExt cx="19050000" cy="19050000"/>
          </a:xfrm>
        </p:grpSpPr>
        <p:sp>
          <p:nvSpPr>
            <p:cNvPr id="7" name="Freeform 7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5"/>
              <a:stretch>
                <a:fillRect l="-24906" r="-24906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747094">
            <a:off x="12884144" y="6845572"/>
            <a:ext cx="4060174" cy="4060174"/>
            <a:chOff x="0" y="0"/>
            <a:chExt cx="19050000" cy="19050000"/>
          </a:xfrm>
        </p:grpSpPr>
        <p:sp>
          <p:nvSpPr>
            <p:cNvPr id="10" name="Freeform 10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511228" y="1277714"/>
            <a:ext cx="7081322" cy="3239705"/>
          </a:xfrm>
          <a:custGeom>
            <a:avLst/>
            <a:gdLst/>
            <a:ahLst/>
            <a:cxnLst/>
            <a:rect l="l" t="t" r="r" b="b"/>
            <a:pathLst>
              <a:path w="7081322" h="3239705">
                <a:moveTo>
                  <a:pt x="0" y="0"/>
                </a:moveTo>
                <a:lnTo>
                  <a:pt x="7081322" y="0"/>
                </a:lnTo>
                <a:lnTo>
                  <a:pt x="7081322" y="3239705"/>
                </a:lnTo>
                <a:lnTo>
                  <a:pt x="0" y="32397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1128695">
            <a:off x="9983291" y="5144179"/>
            <a:ext cx="2220270" cy="2170314"/>
          </a:xfrm>
          <a:custGeom>
            <a:avLst/>
            <a:gdLst/>
            <a:ahLst/>
            <a:cxnLst/>
            <a:rect l="l" t="t" r="r" b="b"/>
            <a:pathLst>
              <a:path w="2220270" h="2170314">
                <a:moveTo>
                  <a:pt x="0" y="0"/>
                </a:moveTo>
                <a:lnTo>
                  <a:pt x="2220270" y="0"/>
                </a:lnTo>
                <a:lnTo>
                  <a:pt x="2220270" y="2170314"/>
                </a:lnTo>
                <a:lnTo>
                  <a:pt x="0" y="21703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926572" flipH="1">
            <a:off x="10587943" y="8501506"/>
            <a:ext cx="2119465" cy="2242820"/>
          </a:xfrm>
          <a:custGeom>
            <a:avLst/>
            <a:gdLst/>
            <a:ahLst/>
            <a:cxnLst/>
            <a:rect l="l" t="t" r="r" b="b"/>
            <a:pathLst>
              <a:path w="2119465" h="2242820">
                <a:moveTo>
                  <a:pt x="2119465" y="0"/>
                </a:moveTo>
                <a:lnTo>
                  <a:pt x="0" y="0"/>
                </a:lnTo>
                <a:lnTo>
                  <a:pt x="0" y="2242820"/>
                </a:lnTo>
                <a:lnTo>
                  <a:pt x="2119465" y="2242820"/>
                </a:lnTo>
                <a:lnTo>
                  <a:pt x="2119465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7539158">
            <a:off x="1679533" y="2176812"/>
            <a:ext cx="353825" cy="1441508"/>
          </a:xfrm>
          <a:custGeom>
            <a:avLst/>
            <a:gdLst/>
            <a:ahLst/>
            <a:cxnLst/>
            <a:rect l="l" t="t" r="r" b="b"/>
            <a:pathLst>
              <a:path w="353825" h="1441508">
                <a:moveTo>
                  <a:pt x="0" y="0"/>
                </a:moveTo>
                <a:lnTo>
                  <a:pt x="353825" y="0"/>
                </a:lnTo>
                <a:lnTo>
                  <a:pt x="353825" y="1441508"/>
                </a:lnTo>
                <a:lnTo>
                  <a:pt x="0" y="1441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442191" y="785881"/>
            <a:ext cx="2744243" cy="818283"/>
          </a:xfrm>
          <a:custGeom>
            <a:avLst/>
            <a:gdLst/>
            <a:ahLst/>
            <a:cxnLst/>
            <a:rect l="l" t="t" r="r" b="b"/>
            <a:pathLst>
              <a:path w="2744243" h="818283">
                <a:moveTo>
                  <a:pt x="0" y="0"/>
                </a:moveTo>
                <a:lnTo>
                  <a:pt x="2744244" y="0"/>
                </a:lnTo>
                <a:lnTo>
                  <a:pt x="2744244" y="818284"/>
                </a:lnTo>
                <a:lnTo>
                  <a:pt x="0" y="8182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071618" y="1785140"/>
            <a:ext cx="5960542" cy="2405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16"/>
              </a:lnSpc>
            </a:pPr>
            <a:r>
              <a:rPr lang="en-US" sz="9404">
                <a:solidFill>
                  <a:srgbClr val="0F724A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LUDOTECAS COMUNITARIAS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74915" y="4779909"/>
            <a:ext cx="6570477" cy="2258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9350" lvl="1" indent="-424675" algn="l">
              <a:lnSpc>
                <a:spcPts val="4484"/>
              </a:lnSpc>
              <a:buFont typeface="Arial"/>
              <a:buChar char="•"/>
            </a:pPr>
            <a:r>
              <a:rPr lang="en-US" sz="39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Niños y niñas</a:t>
            </a:r>
          </a:p>
          <a:p>
            <a:pPr marL="849350" lvl="1" indent="-424675" algn="l">
              <a:lnSpc>
                <a:spcPts val="4484"/>
              </a:lnSpc>
              <a:buFont typeface="Arial"/>
              <a:buChar char="•"/>
            </a:pPr>
            <a:r>
              <a:rPr lang="en-US" sz="39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Padres y madres</a:t>
            </a:r>
          </a:p>
          <a:p>
            <a:pPr marL="849350" lvl="1" indent="-424675" algn="l">
              <a:lnSpc>
                <a:spcPts val="4484"/>
              </a:lnSpc>
              <a:buFont typeface="Arial"/>
              <a:buChar char="•"/>
            </a:pPr>
            <a:r>
              <a:rPr lang="en-US" sz="39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Abuelos y abuelas</a:t>
            </a:r>
          </a:p>
          <a:p>
            <a:pPr marL="849350" lvl="1" indent="-424675" algn="l">
              <a:lnSpc>
                <a:spcPts val="4484"/>
              </a:lnSpc>
              <a:buFont typeface="Arial"/>
              <a:buChar char="•"/>
            </a:pPr>
            <a:r>
              <a:rPr lang="en-US" sz="39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Profes voluntarios/as</a:t>
            </a:r>
          </a:p>
        </p:txBody>
      </p:sp>
      <p:sp>
        <p:nvSpPr>
          <p:cNvPr id="19" name="Freeform 19"/>
          <p:cNvSpPr/>
          <p:nvPr/>
        </p:nvSpPr>
        <p:spPr>
          <a:xfrm>
            <a:off x="723767" y="8875659"/>
            <a:ext cx="1772138" cy="1160378"/>
          </a:xfrm>
          <a:custGeom>
            <a:avLst/>
            <a:gdLst/>
            <a:ahLst/>
            <a:cxnLst/>
            <a:rect l="l" t="t" r="r" b="b"/>
            <a:pathLst>
              <a:path w="1772138" h="1160378">
                <a:moveTo>
                  <a:pt x="0" y="0"/>
                </a:moveTo>
                <a:lnTo>
                  <a:pt x="1772138" y="0"/>
                </a:lnTo>
                <a:lnTo>
                  <a:pt x="1772138" y="1160378"/>
                </a:lnTo>
                <a:lnTo>
                  <a:pt x="0" y="116037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928554" y="7495671"/>
            <a:ext cx="6903358" cy="113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4"/>
              </a:lnSpc>
            </a:pPr>
            <a:r>
              <a:rPr lang="en-US" sz="39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Se debe elaborar 1 juguete sostenible por cada ludoteca.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957626" y="-2385155"/>
            <a:ext cx="13380101" cy="14458657"/>
          </a:xfrm>
          <a:custGeom>
            <a:avLst/>
            <a:gdLst/>
            <a:ahLst/>
            <a:cxnLst/>
            <a:rect l="l" t="t" r="r" b="b"/>
            <a:pathLst>
              <a:path w="13380101" h="14458657">
                <a:moveTo>
                  <a:pt x="0" y="0"/>
                </a:moveTo>
                <a:lnTo>
                  <a:pt x="13380100" y="0"/>
                </a:lnTo>
                <a:lnTo>
                  <a:pt x="13380100" y="14458657"/>
                </a:lnTo>
                <a:lnTo>
                  <a:pt x="0" y="144586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173" r="-95635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587042">
            <a:off x="12110922" y="2075976"/>
            <a:ext cx="5962360" cy="5962360"/>
            <a:chOff x="0" y="0"/>
            <a:chExt cx="19050000" cy="19050000"/>
          </a:xfrm>
        </p:grpSpPr>
        <p:sp>
          <p:nvSpPr>
            <p:cNvPr id="4" name="Freeform 4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1381096">
            <a:off x="10464091" y="-369732"/>
            <a:ext cx="4060174" cy="4060174"/>
            <a:chOff x="0" y="0"/>
            <a:chExt cx="19050000" cy="19050000"/>
          </a:xfrm>
        </p:grpSpPr>
        <p:sp>
          <p:nvSpPr>
            <p:cNvPr id="7" name="Freeform 7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747094">
            <a:off x="12884144" y="6845572"/>
            <a:ext cx="4060174" cy="4060174"/>
            <a:chOff x="0" y="0"/>
            <a:chExt cx="19050000" cy="19050000"/>
          </a:xfrm>
        </p:grpSpPr>
        <p:sp>
          <p:nvSpPr>
            <p:cNvPr id="10" name="Freeform 10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609836" y="1660355"/>
            <a:ext cx="7081322" cy="3239705"/>
          </a:xfrm>
          <a:custGeom>
            <a:avLst/>
            <a:gdLst/>
            <a:ahLst/>
            <a:cxnLst/>
            <a:rect l="l" t="t" r="r" b="b"/>
            <a:pathLst>
              <a:path w="7081322" h="3239705">
                <a:moveTo>
                  <a:pt x="0" y="0"/>
                </a:moveTo>
                <a:lnTo>
                  <a:pt x="7081322" y="0"/>
                </a:lnTo>
                <a:lnTo>
                  <a:pt x="7081322" y="3239705"/>
                </a:lnTo>
                <a:lnTo>
                  <a:pt x="0" y="32397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1128695">
            <a:off x="9434618" y="4622628"/>
            <a:ext cx="2220270" cy="2170314"/>
          </a:xfrm>
          <a:custGeom>
            <a:avLst/>
            <a:gdLst/>
            <a:ahLst/>
            <a:cxnLst/>
            <a:rect l="l" t="t" r="r" b="b"/>
            <a:pathLst>
              <a:path w="2220270" h="2170314">
                <a:moveTo>
                  <a:pt x="0" y="0"/>
                </a:moveTo>
                <a:lnTo>
                  <a:pt x="2220270" y="0"/>
                </a:lnTo>
                <a:lnTo>
                  <a:pt x="2220270" y="2170314"/>
                </a:lnTo>
                <a:lnTo>
                  <a:pt x="0" y="21703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926572" flipH="1">
            <a:off x="10587943" y="8501506"/>
            <a:ext cx="2119465" cy="2242820"/>
          </a:xfrm>
          <a:custGeom>
            <a:avLst/>
            <a:gdLst/>
            <a:ahLst/>
            <a:cxnLst/>
            <a:rect l="l" t="t" r="r" b="b"/>
            <a:pathLst>
              <a:path w="2119465" h="2242820">
                <a:moveTo>
                  <a:pt x="2119465" y="0"/>
                </a:moveTo>
                <a:lnTo>
                  <a:pt x="0" y="0"/>
                </a:lnTo>
                <a:lnTo>
                  <a:pt x="0" y="2242820"/>
                </a:lnTo>
                <a:lnTo>
                  <a:pt x="2119465" y="2242820"/>
                </a:lnTo>
                <a:lnTo>
                  <a:pt x="2119465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7539158">
            <a:off x="1778141" y="2559454"/>
            <a:ext cx="353825" cy="1441508"/>
          </a:xfrm>
          <a:custGeom>
            <a:avLst/>
            <a:gdLst/>
            <a:ahLst/>
            <a:cxnLst/>
            <a:rect l="l" t="t" r="r" b="b"/>
            <a:pathLst>
              <a:path w="353825" h="1441508">
                <a:moveTo>
                  <a:pt x="0" y="0"/>
                </a:moveTo>
                <a:lnTo>
                  <a:pt x="353824" y="0"/>
                </a:lnTo>
                <a:lnTo>
                  <a:pt x="353824" y="1441508"/>
                </a:lnTo>
                <a:lnTo>
                  <a:pt x="0" y="1441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540799" y="1168522"/>
            <a:ext cx="2744243" cy="818283"/>
          </a:xfrm>
          <a:custGeom>
            <a:avLst/>
            <a:gdLst/>
            <a:ahLst/>
            <a:cxnLst/>
            <a:rect l="l" t="t" r="r" b="b"/>
            <a:pathLst>
              <a:path w="2744243" h="818283">
                <a:moveTo>
                  <a:pt x="0" y="0"/>
                </a:moveTo>
                <a:lnTo>
                  <a:pt x="2744243" y="0"/>
                </a:lnTo>
                <a:lnTo>
                  <a:pt x="2744243" y="818284"/>
                </a:lnTo>
                <a:lnTo>
                  <a:pt x="0" y="8182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170226" y="2167781"/>
            <a:ext cx="5960542" cy="2405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16"/>
              </a:lnSpc>
            </a:pPr>
            <a:r>
              <a:rPr lang="en-US" sz="9404">
                <a:solidFill>
                  <a:srgbClr val="0F724A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LUDOTECAS ESCOLARES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21647" y="5326580"/>
            <a:ext cx="6570477" cy="1696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9350" lvl="1" indent="-424675" algn="l">
              <a:lnSpc>
                <a:spcPts val="4484"/>
              </a:lnSpc>
              <a:buFont typeface="Arial"/>
              <a:buChar char="•"/>
            </a:pPr>
            <a:r>
              <a:rPr lang="en-US" sz="39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Niños y niñas</a:t>
            </a:r>
          </a:p>
          <a:p>
            <a:pPr marL="849350" lvl="1" indent="-424675" algn="l">
              <a:lnSpc>
                <a:spcPts val="4484"/>
              </a:lnSpc>
              <a:buFont typeface="Arial"/>
              <a:buChar char="•"/>
            </a:pPr>
            <a:r>
              <a:rPr lang="en-US" sz="39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Padres y madres</a:t>
            </a:r>
          </a:p>
          <a:p>
            <a:pPr marL="849350" lvl="1" indent="-424675" algn="l">
              <a:lnSpc>
                <a:spcPts val="4484"/>
              </a:lnSpc>
              <a:buFont typeface="Arial"/>
              <a:buChar char="•"/>
            </a:pPr>
            <a:r>
              <a:rPr lang="en-US" sz="39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Profes voluntarios/as</a:t>
            </a:r>
          </a:p>
        </p:txBody>
      </p:sp>
      <p:sp>
        <p:nvSpPr>
          <p:cNvPr id="19" name="Freeform 19"/>
          <p:cNvSpPr/>
          <p:nvPr/>
        </p:nvSpPr>
        <p:spPr>
          <a:xfrm>
            <a:off x="723767" y="8875659"/>
            <a:ext cx="1772138" cy="1160378"/>
          </a:xfrm>
          <a:custGeom>
            <a:avLst/>
            <a:gdLst/>
            <a:ahLst/>
            <a:cxnLst/>
            <a:rect l="l" t="t" r="r" b="b"/>
            <a:pathLst>
              <a:path w="1772138" h="1160378">
                <a:moveTo>
                  <a:pt x="0" y="0"/>
                </a:moveTo>
                <a:lnTo>
                  <a:pt x="1772138" y="0"/>
                </a:lnTo>
                <a:lnTo>
                  <a:pt x="1772138" y="1160378"/>
                </a:lnTo>
                <a:lnTo>
                  <a:pt x="0" y="116037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653374" y="7366838"/>
            <a:ext cx="7900904" cy="113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4"/>
              </a:lnSpc>
            </a:pPr>
            <a:r>
              <a:rPr lang="en-US" sz="393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Se debe elaborar 1 juguete sostenible por cada aula o grado.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38614" y="720933"/>
            <a:ext cx="9757230" cy="1085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66"/>
              </a:lnSpc>
            </a:pPr>
            <a:r>
              <a:rPr lang="en-US" sz="7469">
                <a:solidFill>
                  <a:srgbClr val="0F724A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PREMIOS Y RECONOCIMIENTOS</a:t>
            </a:r>
          </a:p>
        </p:txBody>
      </p:sp>
      <p:sp>
        <p:nvSpPr>
          <p:cNvPr id="3" name="Freeform 3"/>
          <p:cNvSpPr/>
          <p:nvPr/>
        </p:nvSpPr>
        <p:spPr>
          <a:xfrm>
            <a:off x="1516294" y="2767329"/>
            <a:ext cx="5375210" cy="1535939"/>
          </a:xfrm>
          <a:custGeom>
            <a:avLst/>
            <a:gdLst/>
            <a:ahLst/>
            <a:cxnLst/>
            <a:rect l="l" t="t" r="r" b="b"/>
            <a:pathLst>
              <a:path w="5375210" h="1535939">
                <a:moveTo>
                  <a:pt x="0" y="0"/>
                </a:moveTo>
                <a:lnTo>
                  <a:pt x="5375210" y="0"/>
                </a:lnTo>
                <a:lnTo>
                  <a:pt x="5375210" y="1535939"/>
                </a:lnTo>
                <a:lnTo>
                  <a:pt x="0" y="15359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60107"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3162364" y="2330252"/>
            <a:ext cx="2083069" cy="621133"/>
          </a:xfrm>
          <a:custGeom>
            <a:avLst/>
            <a:gdLst/>
            <a:ahLst/>
            <a:cxnLst/>
            <a:rect l="l" t="t" r="r" b="b"/>
            <a:pathLst>
              <a:path w="2083069" h="621133">
                <a:moveTo>
                  <a:pt x="0" y="0"/>
                </a:moveTo>
                <a:lnTo>
                  <a:pt x="2083070" y="0"/>
                </a:lnTo>
                <a:lnTo>
                  <a:pt x="2083070" y="621133"/>
                </a:lnTo>
                <a:lnTo>
                  <a:pt x="0" y="6211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71092" y="3169363"/>
            <a:ext cx="3665614" cy="109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3"/>
              </a:lnSpc>
            </a:pPr>
            <a:r>
              <a:rPr lang="en-US" sz="4773" dirty="0">
                <a:solidFill>
                  <a:srgbClr val="0F724A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SALIDA AL PARQUE DE LAS LEYENDAS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67596" y="2884325"/>
            <a:ext cx="10145239" cy="1380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Este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premio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lo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obtendrá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la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ludoteca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que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gane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concurso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 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Recordando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que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los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beneficiarios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son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los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que se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registraron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en la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primera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sesión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y que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hayan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participado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de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todo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proceso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516294" y="4721592"/>
            <a:ext cx="5375210" cy="1213700"/>
          </a:xfrm>
          <a:custGeom>
            <a:avLst/>
            <a:gdLst/>
            <a:ahLst/>
            <a:cxnLst/>
            <a:rect l="l" t="t" r="r" b="b"/>
            <a:pathLst>
              <a:path w="5375210" h="1213700">
                <a:moveTo>
                  <a:pt x="0" y="0"/>
                </a:moveTo>
                <a:lnTo>
                  <a:pt x="5375210" y="0"/>
                </a:lnTo>
                <a:lnTo>
                  <a:pt x="5375210" y="1213700"/>
                </a:lnTo>
                <a:lnTo>
                  <a:pt x="0" y="1213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02616"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3162364" y="4447159"/>
            <a:ext cx="2083069" cy="621133"/>
          </a:xfrm>
          <a:custGeom>
            <a:avLst/>
            <a:gdLst/>
            <a:ahLst/>
            <a:cxnLst/>
            <a:rect l="l" t="t" r="r" b="b"/>
            <a:pathLst>
              <a:path w="2083069" h="621133">
                <a:moveTo>
                  <a:pt x="0" y="0"/>
                </a:moveTo>
                <a:lnTo>
                  <a:pt x="2083070" y="0"/>
                </a:lnTo>
                <a:lnTo>
                  <a:pt x="2083070" y="621133"/>
                </a:lnTo>
                <a:lnTo>
                  <a:pt x="0" y="6211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93865" y="5211167"/>
            <a:ext cx="4420068" cy="6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6"/>
              </a:lnSpc>
            </a:pPr>
            <a:r>
              <a:rPr lang="en-US" sz="4773">
                <a:solidFill>
                  <a:srgbClr val="0F724A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DIPLOMAS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67596" y="4604875"/>
            <a:ext cx="10145239" cy="1380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Todos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los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y las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peques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que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participaron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se les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hará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entrega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de sus diplomas de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participación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, y a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los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ganadores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tendrán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su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diploma de primer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puesto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</p:txBody>
      </p:sp>
      <p:sp>
        <p:nvSpPr>
          <p:cNvPr id="11" name="Freeform 11"/>
          <p:cNvSpPr/>
          <p:nvPr/>
        </p:nvSpPr>
        <p:spPr>
          <a:xfrm rot="4393163">
            <a:off x="-1516131" y="-1169857"/>
            <a:ext cx="4734443" cy="4397114"/>
          </a:xfrm>
          <a:custGeom>
            <a:avLst/>
            <a:gdLst/>
            <a:ahLst/>
            <a:cxnLst/>
            <a:rect l="l" t="t" r="r" b="b"/>
            <a:pathLst>
              <a:path w="4734443" h="4397114">
                <a:moveTo>
                  <a:pt x="0" y="0"/>
                </a:moveTo>
                <a:lnTo>
                  <a:pt x="4734443" y="0"/>
                </a:lnTo>
                <a:lnTo>
                  <a:pt x="4734443" y="4397114"/>
                </a:lnTo>
                <a:lnTo>
                  <a:pt x="0" y="43971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700000">
            <a:off x="15920779" y="7405794"/>
            <a:ext cx="4734443" cy="4397114"/>
          </a:xfrm>
          <a:custGeom>
            <a:avLst/>
            <a:gdLst/>
            <a:ahLst/>
            <a:cxnLst/>
            <a:rect l="l" t="t" r="r" b="b"/>
            <a:pathLst>
              <a:path w="4734443" h="4397114">
                <a:moveTo>
                  <a:pt x="0" y="0"/>
                </a:moveTo>
                <a:lnTo>
                  <a:pt x="4734442" y="0"/>
                </a:lnTo>
                <a:lnTo>
                  <a:pt x="4734442" y="4397113"/>
                </a:lnTo>
                <a:lnTo>
                  <a:pt x="0" y="43971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6294" y="6371650"/>
            <a:ext cx="5375210" cy="1299425"/>
          </a:xfrm>
          <a:custGeom>
            <a:avLst/>
            <a:gdLst/>
            <a:ahLst/>
            <a:cxnLst/>
            <a:rect l="l" t="t" r="r" b="b"/>
            <a:pathLst>
              <a:path w="5375210" h="1299425">
                <a:moveTo>
                  <a:pt x="0" y="0"/>
                </a:moveTo>
                <a:lnTo>
                  <a:pt x="5375210" y="0"/>
                </a:lnTo>
                <a:lnTo>
                  <a:pt x="5375210" y="1299425"/>
                </a:lnTo>
                <a:lnTo>
                  <a:pt x="0" y="12994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89249"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3162364" y="6125792"/>
            <a:ext cx="2083069" cy="621133"/>
          </a:xfrm>
          <a:custGeom>
            <a:avLst/>
            <a:gdLst/>
            <a:ahLst/>
            <a:cxnLst/>
            <a:rect l="l" t="t" r="r" b="b"/>
            <a:pathLst>
              <a:path w="2083069" h="621133">
                <a:moveTo>
                  <a:pt x="0" y="0"/>
                </a:moveTo>
                <a:lnTo>
                  <a:pt x="2083070" y="0"/>
                </a:lnTo>
                <a:lnTo>
                  <a:pt x="2083070" y="621133"/>
                </a:lnTo>
                <a:lnTo>
                  <a:pt x="0" y="6211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93865" y="6842175"/>
            <a:ext cx="4420068" cy="6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6"/>
              </a:lnSpc>
            </a:pPr>
            <a:r>
              <a:rPr lang="en-US" sz="4773">
                <a:solidFill>
                  <a:srgbClr val="0F724A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SORPRESA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67596" y="6404471"/>
            <a:ext cx="10359058" cy="1380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Este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premio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lo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obtendrá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la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ludoteca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que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gane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concurso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 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Recordando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que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los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beneficiarios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son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los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que se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registraron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en la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primera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sesión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y que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hayan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participado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de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todo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el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643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proceso</a:t>
            </a:r>
            <a:r>
              <a:rPr lang="en-US" sz="2643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</p:txBody>
      </p:sp>
      <p:sp>
        <p:nvSpPr>
          <p:cNvPr id="17" name="Freeform 17"/>
          <p:cNvSpPr/>
          <p:nvPr/>
        </p:nvSpPr>
        <p:spPr>
          <a:xfrm>
            <a:off x="1516294" y="8087937"/>
            <a:ext cx="5375210" cy="1660069"/>
          </a:xfrm>
          <a:custGeom>
            <a:avLst/>
            <a:gdLst/>
            <a:ahLst/>
            <a:cxnLst/>
            <a:rect l="l" t="t" r="r" b="b"/>
            <a:pathLst>
              <a:path w="5375210" h="1660069">
                <a:moveTo>
                  <a:pt x="0" y="0"/>
                </a:moveTo>
                <a:lnTo>
                  <a:pt x="5375210" y="0"/>
                </a:lnTo>
                <a:lnTo>
                  <a:pt x="5375210" y="1660068"/>
                </a:lnTo>
                <a:lnTo>
                  <a:pt x="0" y="1660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8135"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3162364" y="7842079"/>
            <a:ext cx="2083069" cy="621133"/>
          </a:xfrm>
          <a:custGeom>
            <a:avLst/>
            <a:gdLst/>
            <a:ahLst/>
            <a:cxnLst/>
            <a:rect l="l" t="t" r="r" b="b"/>
            <a:pathLst>
              <a:path w="2083069" h="621133">
                <a:moveTo>
                  <a:pt x="0" y="0"/>
                </a:moveTo>
                <a:lnTo>
                  <a:pt x="2083070" y="0"/>
                </a:lnTo>
                <a:lnTo>
                  <a:pt x="2083070" y="621133"/>
                </a:lnTo>
                <a:lnTo>
                  <a:pt x="0" y="6211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993865" y="8682287"/>
            <a:ext cx="4420068" cy="1065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</a:pPr>
            <a:r>
              <a:rPr lang="en-US" sz="4773">
                <a:solidFill>
                  <a:srgbClr val="0F724A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PLACA DE RECONOCIMIENTO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67596" y="8472737"/>
            <a:ext cx="10359058" cy="913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264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Se hará entrega de una placa de reconocimiento a la ludoteca ganadora y será exibihida en sus instalaciones. </a:t>
            </a:r>
          </a:p>
        </p:txBody>
      </p:sp>
      <p:sp>
        <p:nvSpPr>
          <p:cNvPr id="21" name="Freeform 21"/>
          <p:cNvSpPr/>
          <p:nvPr/>
        </p:nvSpPr>
        <p:spPr>
          <a:xfrm>
            <a:off x="15740697" y="448511"/>
            <a:ext cx="1772138" cy="1160378"/>
          </a:xfrm>
          <a:custGeom>
            <a:avLst/>
            <a:gdLst/>
            <a:ahLst/>
            <a:cxnLst/>
            <a:rect l="l" t="t" r="r" b="b"/>
            <a:pathLst>
              <a:path w="1772138" h="1160378">
                <a:moveTo>
                  <a:pt x="0" y="0"/>
                </a:moveTo>
                <a:lnTo>
                  <a:pt x="1772138" y="0"/>
                </a:lnTo>
                <a:lnTo>
                  <a:pt x="1772138" y="1160378"/>
                </a:lnTo>
                <a:lnTo>
                  <a:pt x="0" y="11603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1400</TotalTime>
  <Words>628</Words>
  <Application>Microsoft Office PowerPoint</Application>
  <PresentationFormat>Personalizado</PresentationFormat>
  <Paragraphs>75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Arial</vt:lpstr>
      <vt:lpstr>Calibri</vt:lpstr>
      <vt:lpstr>Lora</vt:lpstr>
      <vt:lpstr>Handelson Four</vt:lpstr>
      <vt:lpstr>Lora Bold</vt:lpstr>
      <vt:lpstr>Handelson Three</vt:lpstr>
      <vt:lpstr>Architects Daughter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Construyendo mi juguete sostenible</dc:title>
  <cp:lastModifiedBy>joseluis.linaza@uam.es</cp:lastModifiedBy>
  <cp:revision>2</cp:revision>
  <dcterms:created xsi:type="dcterms:W3CDTF">2006-08-16T00:00:00Z</dcterms:created>
  <dcterms:modified xsi:type="dcterms:W3CDTF">2024-07-22T23:39:23Z</dcterms:modified>
  <dc:identifier>DAGKLY7Dn6o</dc:identifier>
</cp:coreProperties>
</file>